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0"/>
  </p:notesMasterIdLst>
  <p:handoutMasterIdLst>
    <p:handoutMasterId r:id="rId21"/>
  </p:handoutMasterIdLst>
  <p:sldIdLst>
    <p:sldId id="266" r:id="rId2"/>
    <p:sldId id="257" r:id="rId3"/>
    <p:sldId id="261" r:id="rId4"/>
    <p:sldId id="258" r:id="rId5"/>
    <p:sldId id="259" r:id="rId6"/>
    <p:sldId id="260" r:id="rId7"/>
    <p:sldId id="262" r:id="rId8"/>
    <p:sldId id="267" r:id="rId9"/>
    <p:sldId id="256" r:id="rId10"/>
    <p:sldId id="268" r:id="rId11"/>
    <p:sldId id="269" r:id="rId12"/>
    <p:sldId id="270" r:id="rId13"/>
    <p:sldId id="271" r:id="rId14"/>
    <p:sldId id="272" r:id="rId15"/>
    <p:sldId id="273" r:id="rId16"/>
    <p:sldId id="263" r:id="rId17"/>
    <p:sldId id="265" r:id="rId18"/>
    <p:sldId id="26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5E72"/>
    <a:srgbClr val="FF9900"/>
    <a:srgbClr val="00518E"/>
    <a:srgbClr val="008FFA"/>
    <a:srgbClr val="1D4971"/>
    <a:srgbClr val="653903"/>
    <a:srgbClr val="864B04"/>
    <a:srgbClr val="B36405"/>
    <a:srgbClr val="0046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9" autoAdjust="0"/>
    <p:restoredTop sz="60743" autoAdjust="0"/>
  </p:normalViewPr>
  <p:slideViewPr>
    <p:cSldViewPr snapToGrid="0">
      <p:cViewPr varScale="1">
        <p:scale>
          <a:sx n="44" d="100"/>
          <a:sy n="44" d="100"/>
        </p:scale>
        <p:origin x="1332" y="3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5" d="100"/>
          <a:sy n="55" d="100"/>
        </p:scale>
        <p:origin x="2604"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ia scheideman" userId="6f481a02e59eaa42" providerId="LiveId" clId="{0F4226AE-0DA2-40E0-BAE2-7231B4436A8B}"/>
    <pc:docChg chg="custSel delSld modSld">
      <pc:chgData name="marcia scheideman" userId="6f481a02e59eaa42" providerId="LiveId" clId="{0F4226AE-0DA2-40E0-BAE2-7231B4436A8B}" dt="2021-01-27T20:37:43.937" v="231" actId="255"/>
      <pc:docMkLst>
        <pc:docMk/>
      </pc:docMkLst>
      <pc:sldChg chg="del">
        <pc:chgData name="marcia scheideman" userId="6f481a02e59eaa42" providerId="LiveId" clId="{0F4226AE-0DA2-40E0-BAE2-7231B4436A8B}" dt="2021-01-27T20:03:51.853" v="0" actId="47"/>
        <pc:sldMkLst>
          <pc:docMk/>
          <pc:sldMk cId="2949015547" sldId="256"/>
        </pc:sldMkLst>
      </pc:sldChg>
      <pc:sldChg chg="addSp delSp modSp mod">
        <pc:chgData name="marcia scheideman" userId="6f481a02e59eaa42" providerId="LiveId" clId="{0F4226AE-0DA2-40E0-BAE2-7231B4436A8B}" dt="2021-01-27T20:21:06.188" v="29" actId="14100"/>
        <pc:sldMkLst>
          <pc:docMk/>
          <pc:sldMk cId="4256705590" sldId="257"/>
        </pc:sldMkLst>
        <pc:spChg chg="mod">
          <ac:chgData name="marcia scheideman" userId="6f481a02e59eaa42" providerId="LiveId" clId="{0F4226AE-0DA2-40E0-BAE2-7231B4436A8B}" dt="2021-01-27T20:21:06.188" v="29" actId="14100"/>
          <ac:spMkLst>
            <pc:docMk/>
            <pc:sldMk cId="4256705590" sldId="257"/>
            <ac:spMk id="2" creationId="{1A916813-6FD1-4C51-8619-538F9FF71A1A}"/>
          </ac:spMkLst>
        </pc:spChg>
        <pc:spChg chg="mod">
          <ac:chgData name="marcia scheideman" userId="6f481a02e59eaa42" providerId="LiveId" clId="{0F4226AE-0DA2-40E0-BAE2-7231B4436A8B}" dt="2021-01-27T20:07:06.354" v="10" actId="165"/>
          <ac:spMkLst>
            <pc:docMk/>
            <pc:sldMk cId="4256705590" sldId="257"/>
            <ac:spMk id="15" creationId="{2A498386-59E6-4114-BF5A-7DF37DBFEC13}"/>
          </ac:spMkLst>
        </pc:spChg>
        <pc:spChg chg="mod">
          <ac:chgData name="marcia scheideman" userId="6f481a02e59eaa42" providerId="LiveId" clId="{0F4226AE-0DA2-40E0-BAE2-7231B4436A8B}" dt="2021-01-27T20:16:15.848" v="17" actId="255"/>
          <ac:spMkLst>
            <pc:docMk/>
            <pc:sldMk cId="4256705590" sldId="257"/>
            <ac:spMk id="16" creationId="{84DB7473-02E4-41EA-AE9A-5F4FB01C3EC8}"/>
          </ac:spMkLst>
        </pc:spChg>
        <pc:spChg chg="mod">
          <ac:chgData name="marcia scheideman" userId="6f481a02e59eaa42" providerId="LiveId" clId="{0F4226AE-0DA2-40E0-BAE2-7231B4436A8B}" dt="2021-01-27T20:07:06.354" v="10" actId="165"/>
          <ac:spMkLst>
            <pc:docMk/>
            <pc:sldMk cId="4256705590" sldId="257"/>
            <ac:spMk id="17" creationId="{93D65AD3-E22F-4F1A-A723-07B9572C32AB}"/>
          </ac:spMkLst>
        </pc:spChg>
        <pc:spChg chg="mod">
          <ac:chgData name="marcia scheideman" userId="6f481a02e59eaa42" providerId="LiveId" clId="{0F4226AE-0DA2-40E0-BAE2-7231B4436A8B}" dt="2021-01-27T20:20:27.824" v="24" actId="255"/>
          <ac:spMkLst>
            <pc:docMk/>
            <pc:sldMk cId="4256705590" sldId="257"/>
            <ac:spMk id="18" creationId="{E64FA085-3724-41C3-9084-8958E1FEB5BA}"/>
          </ac:spMkLst>
        </pc:spChg>
        <pc:spChg chg="mod">
          <ac:chgData name="marcia scheideman" userId="6f481a02e59eaa42" providerId="LiveId" clId="{0F4226AE-0DA2-40E0-BAE2-7231B4436A8B}" dt="2021-01-27T20:07:06.354" v="10" actId="165"/>
          <ac:spMkLst>
            <pc:docMk/>
            <pc:sldMk cId="4256705590" sldId="257"/>
            <ac:spMk id="19" creationId="{A50A5222-3672-4774-8E3F-5A2F06687EC5}"/>
          </ac:spMkLst>
        </pc:spChg>
        <pc:spChg chg="mod">
          <ac:chgData name="marcia scheideman" userId="6f481a02e59eaa42" providerId="LiveId" clId="{0F4226AE-0DA2-40E0-BAE2-7231B4436A8B}" dt="2021-01-27T20:16:08.800" v="16" actId="255"/>
          <ac:spMkLst>
            <pc:docMk/>
            <pc:sldMk cId="4256705590" sldId="257"/>
            <ac:spMk id="20" creationId="{34AF04E6-DC94-47E0-9CD0-C70597AD7CBB}"/>
          </ac:spMkLst>
        </pc:spChg>
        <pc:spChg chg="mod">
          <ac:chgData name="marcia scheideman" userId="6f481a02e59eaa42" providerId="LiveId" clId="{0F4226AE-0DA2-40E0-BAE2-7231B4436A8B}" dt="2021-01-27T20:07:06.354" v="10" actId="165"/>
          <ac:spMkLst>
            <pc:docMk/>
            <pc:sldMk cId="4256705590" sldId="257"/>
            <ac:spMk id="21" creationId="{FAA8D9AC-A004-458E-88F7-9CF381560C56}"/>
          </ac:spMkLst>
        </pc:spChg>
        <pc:spChg chg="mod">
          <ac:chgData name="marcia scheideman" userId="6f481a02e59eaa42" providerId="LiveId" clId="{0F4226AE-0DA2-40E0-BAE2-7231B4436A8B}" dt="2021-01-27T20:20:35.536" v="25" actId="255"/>
          <ac:spMkLst>
            <pc:docMk/>
            <pc:sldMk cId="4256705590" sldId="257"/>
            <ac:spMk id="22" creationId="{9C9B89B5-B13B-4230-A100-231BF31B1E88}"/>
          </ac:spMkLst>
        </pc:spChg>
        <pc:spChg chg="mod">
          <ac:chgData name="marcia scheideman" userId="6f481a02e59eaa42" providerId="LiveId" clId="{0F4226AE-0DA2-40E0-BAE2-7231B4436A8B}" dt="2021-01-27T20:07:06.354" v="10" actId="165"/>
          <ac:spMkLst>
            <pc:docMk/>
            <pc:sldMk cId="4256705590" sldId="257"/>
            <ac:spMk id="23" creationId="{7E0329ED-C8E3-4AA5-90AA-FCE40F626D9E}"/>
          </ac:spMkLst>
        </pc:spChg>
        <pc:spChg chg="mod">
          <ac:chgData name="marcia scheideman" userId="6f481a02e59eaa42" providerId="LiveId" clId="{0F4226AE-0DA2-40E0-BAE2-7231B4436A8B}" dt="2021-01-27T20:16:02.428" v="15" actId="255"/>
          <ac:spMkLst>
            <pc:docMk/>
            <pc:sldMk cId="4256705590" sldId="257"/>
            <ac:spMk id="24" creationId="{DAE6B6C5-9F2E-48EC-B8BB-28567EA9256A}"/>
          </ac:spMkLst>
        </pc:spChg>
        <pc:spChg chg="mod">
          <ac:chgData name="marcia scheideman" userId="6f481a02e59eaa42" providerId="LiveId" clId="{0F4226AE-0DA2-40E0-BAE2-7231B4436A8B}" dt="2021-01-27T20:07:06.354" v="10" actId="165"/>
          <ac:spMkLst>
            <pc:docMk/>
            <pc:sldMk cId="4256705590" sldId="257"/>
            <ac:spMk id="25" creationId="{B2516CD5-05EE-441E-94C8-12FC3D884773}"/>
          </ac:spMkLst>
        </pc:spChg>
        <pc:spChg chg="mod">
          <ac:chgData name="marcia scheideman" userId="6f481a02e59eaa42" providerId="LiveId" clId="{0F4226AE-0DA2-40E0-BAE2-7231B4436A8B}" dt="2021-01-27T20:20:42.281" v="26" actId="255"/>
          <ac:spMkLst>
            <pc:docMk/>
            <pc:sldMk cId="4256705590" sldId="257"/>
            <ac:spMk id="26" creationId="{77B1D4B8-B690-4A65-B72B-E325D54D3804}"/>
          </ac:spMkLst>
        </pc:spChg>
        <pc:spChg chg="mod">
          <ac:chgData name="marcia scheideman" userId="6f481a02e59eaa42" providerId="LiveId" clId="{0F4226AE-0DA2-40E0-BAE2-7231B4436A8B}" dt="2021-01-27T20:07:06.354" v="10" actId="165"/>
          <ac:spMkLst>
            <pc:docMk/>
            <pc:sldMk cId="4256705590" sldId="257"/>
            <ac:spMk id="27" creationId="{D180BA6A-14A3-47E9-ACD5-5686A86BC2EE}"/>
          </ac:spMkLst>
        </pc:spChg>
        <pc:spChg chg="mod">
          <ac:chgData name="marcia scheideman" userId="6f481a02e59eaa42" providerId="LiveId" clId="{0F4226AE-0DA2-40E0-BAE2-7231B4436A8B}" dt="2021-01-27T20:08:01.400" v="14" actId="255"/>
          <ac:spMkLst>
            <pc:docMk/>
            <pc:sldMk cId="4256705590" sldId="257"/>
            <ac:spMk id="28" creationId="{D817CE5E-02CF-49E8-94F6-AD59A2599875}"/>
          </ac:spMkLst>
        </pc:spChg>
        <pc:spChg chg="mod">
          <ac:chgData name="marcia scheideman" userId="6f481a02e59eaa42" providerId="LiveId" clId="{0F4226AE-0DA2-40E0-BAE2-7231B4436A8B}" dt="2021-01-27T20:07:06.354" v="10" actId="165"/>
          <ac:spMkLst>
            <pc:docMk/>
            <pc:sldMk cId="4256705590" sldId="257"/>
            <ac:spMk id="29" creationId="{7CB80E85-0070-4634-AB86-50E36268F944}"/>
          </ac:spMkLst>
        </pc:spChg>
        <pc:spChg chg="mod">
          <ac:chgData name="marcia scheideman" userId="6f481a02e59eaa42" providerId="LiveId" clId="{0F4226AE-0DA2-40E0-BAE2-7231B4436A8B}" dt="2021-01-27T20:19:36.133" v="18" actId="255"/>
          <ac:spMkLst>
            <pc:docMk/>
            <pc:sldMk cId="4256705590" sldId="257"/>
            <ac:spMk id="30" creationId="{D0DF8E0B-E784-4E19-9089-4D9B696240D7}"/>
          </ac:spMkLst>
        </pc:spChg>
        <pc:grpChg chg="add del mod">
          <ac:chgData name="marcia scheideman" userId="6f481a02e59eaa42" providerId="LiveId" clId="{0F4226AE-0DA2-40E0-BAE2-7231B4436A8B}" dt="2021-01-27T20:07:06.354" v="10" actId="165"/>
          <ac:grpSpMkLst>
            <pc:docMk/>
            <pc:sldMk cId="4256705590" sldId="257"/>
            <ac:grpSpMk id="4" creationId="{7C7557E2-B2ED-4D26-8095-97E6FACC689B}"/>
          </ac:grpSpMkLst>
        </pc:grpChg>
        <pc:grpChg chg="mod topLvl">
          <ac:chgData name="marcia scheideman" userId="6f481a02e59eaa42" providerId="LiveId" clId="{0F4226AE-0DA2-40E0-BAE2-7231B4436A8B}" dt="2021-01-27T20:07:06.354" v="10" actId="165"/>
          <ac:grpSpMkLst>
            <pc:docMk/>
            <pc:sldMk cId="4256705590" sldId="257"/>
            <ac:grpSpMk id="7" creationId="{727BE078-6884-4EA9-855B-2B17F3EC7469}"/>
          </ac:grpSpMkLst>
        </pc:grpChg>
        <pc:grpChg chg="mod topLvl">
          <ac:chgData name="marcia scheideman" userId="6f481a02e59eaa42" providerId="LiveId" clId="{0F4226AE-0DA2-40E0-BAE2-7231B4436A8B}" dt="2021-01-27T20:07:06.354" v="10" actId="165"/>
          <ac:grpSpMkLst>
            <pc:docMk/>
            <pc:sldMk cId="4256705590" sldId="257"/>
            <ac:grpSpMk id="8" creationId="{644269AD-DF1F-4BCC-B4BE-1387BF7EDF1B}"/>
          </ac:grpSpMkLst>
        </pc:grpChg>
        <pc:grpChg chg="mod topLvl">
          <ac:chgData name="marcia scheideman" userId="6f481a02e59eaa42" providerId="LiveId" clId="{0F4226AE-0DA2-40E0-BAE2-7231B4436A8B}" dt="2021-01-27T20:07:06.354" v="10" actId="165"/>
          <ac:grpSpMkLst>
            <pc:docMk/>
            <pc:sldMk cId="4256705590" sldId="257"/>
            <ac:grpSpMk id="9" creationId="{584450EE-7E9A-4F61-A5F0-D5BE44035583}"/>
          </ac:grpSpMkLst>
        </pc:grpChg>
        <pc:grpChg chg="mod topLvl">
          <ac:chgData name="marcia scheideman" userId="6f481a02e59eaa42" providerId="LiveId" clId="{0F4226AE-0DA2-40E0-BAE2-7231B4436A8B}" dt="2021-01-27T20:07:06.354" v="10" actId="165"/>
          <ac:grpSpMkLst>
            <pc:docMk/>
            <pc:sldMk cId="4256705590" sldId="257"/>
            <ac:grpSpMk id="10" creationId="{C0B4602F-A6BE-4723-8B42-6D0CBBB4651D}"/>
          </ac:grpSpMkLst>
        </pc:grpChg>
        <pc:grpChg chg="mod topLvl">
          <ac:chgData name="marcia scheideman" userId="6f481a02e59eaa42" providerId="LiveId" clId="{0F4226AE-0DA2-40E0-BAE2-7231B4436A8B}" dt="2021-01-27T20:07:34.229" v="12" actId="14100"/>
          <ac:grpSpMkLst>
            <pc:docMk/>
            <pc:sldMk cId="4256705590" sldId="257"/>
            <ac:grpSpMk id="11" creationId="{CD90F235-2E56-4EF8-9404-573E5A7E85F9}"/>
          </ac:grpSpMkLst>
        </pc:grpChg>
        <pc:grpChg chg="mod topLvl">
          <ac:chgData name="marcia scheideman" userId="6f481a02e59eaa42" providerId="LiveId" clId="{0F4226AE-0DA2-40E0-BAE2-7231B4436A8B}" dt="2021-01-27T20:07:06.354" v="10" actId="165"/>
          <ac:grpSpMkLst>
            <pc:docMk/>
            <pc:sldMk cId="4256705590" sldId="257"/>
            <ac:grpSpMk id="12" creationId="{BA503713-2910-4AAA-999A-2EFF8E0D8CC0}"/>
          </ac:grpSpMkLst>
        </pc:grpChg>
        <pc:grpChg chg="mod topLvl">
          <ac:chgData name="marcia scheideman" userId="6f481a02e59eaa42" providerId="LiveId" clId="{0F4226AE-0DA2-40E0-BAE2-7231B4436A8B}" dt="2021-01-27T20:07:06.354" v="10" actId="165"/>
          <ac:grpSpMkLst>
            <pc:docMk/>
            <pc:sldMk cId="4256705590" sldId="257"/>
            <ac:grpSpMk id="13" creationId="{5A73AEF2-9FFB-477B-B5EA-125222201C6E}"/>
          </ac:grpSpMkLst>
        </pc:grpChg>
        <pc:grpChg chg="mod topLvl">
          <ac:chgData name="marcia scheideman" userId="6f481a02e59eaa42" providerId="LiveId" clId="{0F4226AE-0DA2-40E0-BAE2-7231B4436A8B}" dt="2021-01-27T20:07:06.354" v="10" actId="165"/>
          <ac:grpSpMkLst>
            <pc:docMk/>
            <pc:sldMk cId="4256705590" sldId="257"/>
            <ac:grpSpMk id="14" creationId="{1576A714-53D9-4045-841C-0E74008D8D47}"/>
          </ac:grpSpMkLst>
        </pc:grpChg>
        <pc:picChg chg="del">
          <ac:chgData name="marcia scheideman" userId="6f481a02e59eaa42" providerId="LiveId" clId="{0F4226AE-0DA2-40E0-BAE2-7231B4436A8B}" dt="2021-01-27T20:04:31.739" v="1" actId="478"/>
          <ac:picMkLst>
            <pc:docMk/>
            <pc:sldMk cId="4256705590" sldId="257"/>
            <ac:picMk id="3" creationId="{5DE27790-9418-4A3D-A2F1-9B6BE78E0003}"/>
          </ac:picMkLst>
        </pc:picChg>
      </pc:sldChg>
      <pc:sldChg chg="modNotes">
        <pc:chgData name="marcia scheideman" userId="6f481a02e59eaa42" providerId="LiveId" clId="{0F4226AE-0DA2-40E0-BAE2-7231B4436A8B}" dt="2021-01-27T20:33:47.203" v="170" actId="20577"/>
        <pc:sldMkLst>
          <pc:docMk/>
          <pc:sldMk cId="1396760618" sldId="261"/>
        </pc:sldMkLst>
      </pc:sldChg>
      <pc:sldChg chg="modNotes">
        <pc:chgData name="marcia scheideman" userId="6f481a02e59eaa42" providerId="LiveId" clId="{0F4226AE-0DA2-40E0-BAE2-7231B4436A8B}" dt="2021-01-27T20:37:19.260" v="229" actId="20577"/>
        <pc:sldMkLst>
          <pc:docMk/>
          <pc:sldMk cId="3484761555" sldId="262"/>
        </pc:sldMkLst>
      </pc:sldChg>
      <pc:sldChg chg="modNotes">
        <pc:chgData name="marcia scheideman" userId="6f481a02e59eaa42" providerId="LiveId" clId="{0F4226AE-0DA2-40E0-BAE2-7231B4436A8B}" dt="2021-01-27T20:37:43.937" v="231" actId="255"/>
        <pc:sldMkLst>
          <pc:docMk/>
          <pc:sldMk cId="3860882493" sldId="263"/>
        </pc:sldMkLst>
      </pc:sldChg>
      <pc:sldChg chg="del">
        <pc:chgData name="marcia scheideman" userId="6f481a02e59eaa42" providerId="LiveId" clId="{0F4226AE-0DA2-40E0-BAE2-7231B4436A8B}" dt="2021-01-27T20:03:51.853" v="0" actId="47"/>
        <pc:sldMkLst>
          <pc:docMk/>
          <pc:sldMk cId="1119207470" sldId="268"/>
        </pc:sldMkLst>
      </pc:sldChg>
      <pc:sldChg chg="del">
        <pc:chgData name="marcia scheideman" userId="6f481a02e59eaa42" providerId="LiveId" clId="{0F4226AE-0DA2-40E0-BAE2-7231B4436A8B}" dt="2021-01-27T20:03:51.853" v="0" actId="47"/>
        <pc:sldMkLst>
          <pc:docMk/>
          <pc:sldMk cId="2194242752" sldId="269"/>
        </pc:sldMkLst>
      </pc:sldChg>
      <pc:sldChg chg="del">
        <pc:chgData name="marcia scheideman" userId="6f481a02e59eaa42" providerId="LiveId" clId="{0F4226AE-0DA2-40E0-BAE2-7231B4436A8B}" dt="2021-01-27T20:03:51.853" v="0" actId="47"/>
        <pc:sldMkLst>
          <pc:docMk/>
          <pc:sldMk cId="361222637" sldId="270"/>
        </pc:sldMkLst>
      </pc:sldChg>
      <pc:sldChg chg="del">
        <pc:chgData name="marcia scheideman" userId="6f481a02e59eaa42" providerId="LiveId" clId="{0F4226AE-0DA2-40E0-BAE2-7231B4436A8B}" dt="2021-01-27T20:03:51.853" v="0" actId="47"/>
        <pc:sldMkLst>
          <pc:docMk/>
          <pc:sldMk cId="3034156174" sldId="271"/>
        </pc:sldMkLst>
      </pc:sldChg>
      <pc:sldChg chg="del">
        <pc:chgData name="marcia scheideman" userId="6f481a02e59eaa42" providerId="LiveId" clId="{0F4226AE-0DA2-40E0-BAE2-7231B4436A8B}" dt="2021-01-27T20:03:51.853" v="0" actId="47"/>
        <pc:sldMkLst>
          <pc:docMk/>
          <pc:sldMk cId="2611956459" sldId="272"/>
        </pc:sldMkLst>
      </pc:sldChg>
      <pc:sldChg chg="del">
        <pc:chgData name="marcia scheideman" userId="6f481a02e59eaa42" providerId="LiveId" clId="{0F4226AE-0DA2-40E0-BAE2-7231B4436A8B}" dt="2021-01-27T20:03:51.853" v="0" actId="47"/>
        <pc:sldMkLst>
          <pc:docMk/>
          <pc:sldMk cId="2463763300" sldId="273"/>
        </pc:sldMkLst>
      </pc:sldChg>
      <pc:sldChg chg="del">
        <pc:chgData name="marcia scheideman" userId="6f481a02e59eaa42" providerId="LiveId" clId="{0F4226AE-0DA2-40E0-BAE2-7231B4436A8B}" dt="2021-01-27T20:03:51.853" v="0" actId="47"/>
        <pc:sldMkLst>
          <pc:docMk/>
          <pc:sldMk cId="475772338" sldId="274"/>
        </pc:sldMkLst>
      </pc:sldChg>
      <pc:sldChg chg="del">
        <pc:chgData name="marcia scheideman" userId="6f481a02e59eaa42" providerId="LiveId" clId="{0F4226AE-0DA2-40E0-BAE2-7231B4436A8B}" dt="2021-01-27T20:03:51.853" v="0" actId="47"/>
        <pc:sldMkLst>
          <pc:docMk/>
          <pc:sldMk cId="1777053894" sldId="275"/>
        </pc:sldMkLst>
      </pc:sldChg>
      <pc:sldChg chg="del">
        <pc:chgData name="marcia scheideman" userId="6f481a02e59eaa42" providerId="LiveId" clId="{0F4226AE-0DA2-40E0-BAE2-7231B4436A8B}" dt="2021-01-27T20:03:51.853" v="0" actId="47"/>
        <pc:sldMkLst>
          <pc:docMk/>
          <pc:sldMk cId="3713241563" sldId="276"/>
        </pc:sldMkLst>
      </pc:sldChg>
      <pc:sldChg chg="del">
        <pc:chgData name="marcia scheideman" userId="6f481a02e59eaa42" providerId="LiveId" clId="{0F4226AE-0DA2-40E0-BAE2-7231B4436A8B}" dt="2021-01-27T20:03:51.853" v="0" actId="47"/>
        <pc:sldMkLst>
          <pc:docMk/>
          <pc:sldMk cId="1956585722" sldId="277"/>
        </pc:sldMkLst>
      </pc:sldChg>
      <pc:sldChg chg="del">
        <pc:chgData name="marcia scheideman" userId="6f481a02e59eaa42" providerId="LiveId" clId="{0F4226AE-0DA2-40E0-BAE2-7231B4436A8B}" dt="2021-01-27T20:03:51.853" v="0" actId="47"/>
        <pc:sldMkLst>
          <pc:docMk/>
          <pc:sldMk cId="2967096988" sldId="278"/>
        </pc:sldMkLst>
      </pc:sldChg>
      <pc:sldChg chg="del">
        <pc:chgData name="marcia scheideman" userId="6f481a02e59eaa42" providerId="LiveId" clId="{0F4226AE-0DA2-40E0-BAE2-7231B4436A8B}" dt="2021-01-27T20:03:51.853" v="0" actId="47"/>
        <pc:sldMkLst>
          <pc:docMk/>
          <pc:sldMk cId="3895253087" sldId="279"/>
        </pc:sldMkLst>
      </pc:sldChg>
      <pc:sldChg chg="del">
        <pc:chgData name="marcia scheideman" userId="6f481a02e59eaa42" providerId="LiveId" clId="{0F4226AE-0DA2-40E0-BAE2-7231B4436A8B}" dt="2021-01-27T20:03:51.853" v="0" actId="47"/>
        <pc:sldMkLst>
          <pc:docMk/>
          <pc:sldMk cId="882249289" sldId="280"/>
        </pc:sldMkLst>
      </pc:sldChg>
      <pc:sldChg chg="del">
        <pc:chgData name="marcia scheideman" userId="6f481a02e59eaa42" providerId="LiveId" clId="{0F4226AE-0DA2-40E0-BAE2-7231B4436A8B}" dt="2021-01-27T20:03:51.853" v="0" actId="47"/>
        <pc:sldMkLst>
          <pc:docMk/>
          <pc:sldMk cId="1070848870" sldId="281"/>
        </pc:sldMkLst>
      </pc:sldChg>
      <pc:sldChg chg="del">
        <pc:chgData name="marcia scheideman" userId="6f481a02e59eaa42" providerId="LiveId" clId="{0F4226AE-0DA2-40E0-BAE2-7231B4436A8B}" dt="2021-01-27T20:03:51.853" v="0" actId="47"/>
        <pc:sldMkLst>
          <pc:docMk/>
          <pc:sldMk cId="735849464" sldId="289"/>
        </pc:sldMkLst>
      </pc:sldChg>
      <pc:sldChg chg="del">
        <pc:chgData name="marcia scheideman" userId="6f481a02e59eaa42" providerId="LiveId" clId="{0F4226AE-0DA2-40E0-BAE2-7231B4436A8B}" dt="2021-01-27T20:03:51.853" v="0" actId="47"/>
        <pc:sldMkLst>
          <pc:docMk/>
          <pc:sldMk cId="3289952762" sldId="290"/>
        </pc:sldMkLst>
      </pc:sldChg>
      <pc:sldChg chg="del">
        <pc:chgData name="marcia scheideman" userId="6f481a02e59eaa42" providerId="LiveId" clId="{0F4226AE-0DA2-40E0-BAE2-7231B4436A8B}" dt="2021-01-27T20:03:51.853" v="0" actId="47"/>
        <pc:sldMkLst>
          <pc:docMk/>
          <pc:sldMk cId="531782956" sldId="291"/>
        </pc:sldMkLst>
      </pc:sldChg>
      <pc:sldChg chg="del">
        <pc:chgData name="marcia scheideman" userId="6f481a02e59eaa42" providerId="LiveId" clId="{0F4226AE-0DA2-40E0-BAE2-7231B4436A8B}" dt="2021-01-27T20:03:51.853" v="0" actId="47"/>
        <pc:sldMkLst>
          <pc:docMk/>
          <pc:sldMk cId="587001254" sldId="292"/>
        </pc:sldMkLst>
      </pc:sldChg>
      <pc:sldChg chg="del">
        <pc:chgData name="marcia scheideman" userId="6f481a02e59eaa42" providerId="LiveId" clId="{0F4226AE-0DA2-40E0-BAE2-7231B4436A8B}" dt="2021-01-27T20:03:51.853" v="0" actId="47"/>
        <pc:sldMkLst>
          <pc:docMk/>
          <pc:sldMk cId="1986643240" sldId="293"/>
        </pc:sldMkLst>
      </pc:sldChg>
      <pc:sldChg chg="del">
        <pc:chgData name="marcia scheideman" userId="6f481a02e59eaa42" providerId="LiveId" clId="{0F4226AE-0DA2-40E0-BAE2-7231B4436A8B}" dt="2021-01-27T20:03:51.853" v="0" actId="47"/>
        <pc:sldMkLst>
          <pc:docMk/>
          <pc:sldMk cId="2663293723" sldId="29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C3B69E-37E0-4982-9F02-D0D5102B0995}"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795A96C5-66B5-49CB-9437-559AE217882E}">
      <dgm:prSet/>
      <dgm:spPr/>
      <dgm:t>
        <a:bodyPr/>
        <a:lstStyle/>
        <a:p>
          <a:r>
            <a:rPr lang="en-US" dirty="0">
              <a:solidFill>
                <a:schemeClr val="accent1">
                  <a:lumMod val="20000"/>
                  <a:lumOff val="80000"/>
                </a:schemeClr>
              </a:solidFill>
            </a:rPr>
            <a:t>Object of Rotary</a:t>
          </a:r>
        </a:p>
      </dgm:t>
    </dgm:pt>
    <dgm:pt modelId="{5304A12F-1096-45AB-A599-A5C7CBDCFB6B}" type="parTrans" cxnId="{0EA1A3EF-3823-4ED4-BFAF-1C5EA46DB42A}">
      <dgm:prSet/>
      <dgm:spPr/>
      <dgm:t>
        <a:bodyPr/>
        <a:lstStyle/>
        <a:p>
          <a:endParaRPr lang="en-US"/>
        </a:p>
      </dgm:t>
    </dgm:pt>
    <dgm:pt modelId="{CA488FDF-E7FE-4508-BECD-706D208BB9CD}" type="sibTrans" cxnId="{0EA1A3EF-3823-4ED4-BFAF-1C5EA46DB42A}">
      <dgm:prSet/>
      <dgm:spPr/>
      <dgm:t>
        <a:bodyPr/>
        <a:lstStyle/>
        <a:p>
          <a:endParaRPr lang="en-US"/>
        </a:p>
      </dgm:t>
    </dgm:pt>
    <dgm:pt modelId="{36B5E7EB-A0EB-4499-957B-5AF3A8154A83}">
      <dgm:prSet/>
      <dgm:spPr/>
      <dgm:t>
        <a:bodyPr/>
        <a:lstStyle/>
        <a:p>
          <a:r>
            <a:rPr lang="en-US" dirty="0">
              <a:solidFill>
                <a:schemeClr val="accent1">
                  <a:lumMod val="20000"/>
                  <a:lumOff val="80000"/>
                </a:schemeClr>
              </a:solidFill>
            </a:rPr>
            <a:t>Avenues of Service</a:t>
          </a:r>
        </a:p>
      </dgm:t>
    </dgm:pt>
    <dgm:pt modelId="{17E6B8CA-87F1-419F-9D5D-F7CEAA17918E}" type="parTrans" cxnId="{83DA177E-5F57-4EC1-9E4C-B5F13DFC8F69}">
      <dgm:prSet/>
      <dgm:spPr/>
      <dgm:t>
        <a:bodyPr/>
        <a:lstStyle/>
        <a:p>
          <a:endParaRPr lang="en-US"/>
        </a:p>
      </dgm:t>
    </dgm:pt>
    <dgm:pt modelId="{C82F52FF-A5F7-4294-8DA5-21A1E5A74344}" type="sibTrans" cxnId="{83DA177E-5F57-4EC1-9E4C-B5F13DFC8F69}">
      <dgm:prSet/>
      <dgm:spPr/>
      <dgm:t>
        <a:bodyPr/>
        <a:lstStyle/>
        <a:p>
          <a:endParaRPr lang="en-US"/>
        </a:p>
      </dgm:t>
    </dgm:pt>
    <dgm:pt modelId="{C22E35A7-C8DE-425B-A55B-D201BB7A2E82}">
      <dgm:prSet/>
      <dgm:spPr/>
      <dgm:t>
        <a:bodyPr/>
        <a:lstStyle/>
        <a:p>
          <a:r>
            <a:rPr lang="en-US" dirty="0">
              <a:solidFill>
                <a:schemeClr val="accent1">
                  <a:lumMod val="20000"/>
                  <a:lumOff val="80000"/>
                </a:schemeClr>
              </a:solidFill>
            </a:rPr>
            <a:t>Code of Conduct</a:t>
          </a:r>
        </a:p>
      </dgm:t>
    </dgm:pt>
    <dgm:pt modelId="{7DFD5CB1-D192-4541-9628-078CD5A4900A}" type="parTrans" cxnId="{40D8DC2E-8773-4403-9C15-E3F149051222}">
      <dgm:prSet/>
      <dgm:spPr/>
      <dgm:t>
        <a:bodyPr/>
        <a:lstStyle/>
        <a:p>
          <a:endParaRPr lang="en-US"/>
        </a:p>
      </dgm:t>
    </dgm:pt>
    <dgm:pt modelId="{C4469EA7-7888-4388-A9C7-DBEE4B41141B}" type="sibTrans" cxnId="{40D8DC2E-8773-4403-9C15-E3F149051222}">
      <dgm:prSet/>
      <dgm:spPr/>
      <dgm:t>
        <a:bodyPr/>
        <a:lstStyle/>
        <a:p>
          <a:endParaRPr lang="en-US"/>
        </a:p>
      </dgm:t>
    </dgm:pt>
    <dgm:pt modelId="{F414BA1D-2A04-4D34-A4F7-6534550CC6CD}">
      <dgm:prSet/>
      <dgm:spPr/>
      <dgm:t>
        <a:bodyPr/>
        <a:lstStyle/>
        <a:p>
          <a:r>
            <a:rPr lang="en-US" dirty="0">
              <a:solidFill>
                <a:schemeClr val="accent1">
                  <a:lumMod val="20000"/>
                  <a:lumOff val="80000"/>
                </a:schemeClr>
              </a:solidFill>
            </a:rPr>
            <a:t>Four Way Test</a:t>
          </a:r>
        </a:p>
      </dgm:t>
    </dgm:pt>
    <dgm:pt modelId="{87F244B3-2747-4CA5-B046-5A14774C939D}" type="parTrans" cxnId="{42BB2151-1899-481E-9DA6-23CFA6406057}">
      <dgm:prSet/>
      <dgm:spPr/>
      <dgm:t>
        <a:bodyPr/>
        <a:lstStyle/>
        <a:p>
          <a:endParaRPr lang="en-US"/>
        </a:p>
      </dgm:t>
    </dgm:pt>
    <dgm:pt modelId="{98855D8A-A2A3-4460-9384-420889F45D17}" type="sibTrans" cxnId="{42BB2151-1899-481E-9DA6-23CFA6406057}">
      <dgm:prSet/>
      <dgm:spPr/>
      <dgm:t>
        <a:bodyPr/>
        <a:lstStyle/>
        <a:p>
          <a:endParaRPr lang="en-US"/>
        </a:p>
      </dgm:t>
    </dgm:pt>
    <dgm:pt modelId="{B985E4A1-6498-45ED-B5F6-0D22D350C1FB}" type="pres">
      <dgm:prSet presAssocID="{B3C3B69E-37E0-4982-9F02-D0D5102B0995}" presName="vert0" presStyleCnt="0">
        <dgm:presLayoutVars>
          <dgm:dir/>
          <dgm:animOne val="branch"/>
          <dgm:animLvl val="lvl"/>
        </dgm:presLayoutVars>
      </dgm:prSet>
      <dgm:spPr/>
    </dgm:pt>
    <dgm:pt modelId="{0DF350EC-101C-45CC-BF7C-AF3F7614778F}" type="pres">
      <dgm:prSet presAssocID="{795A96C5-66B5-49CB-9437-559AE217882E}" presName="thickLine" presStyleLbl="alignNode1" presStyleIdx="0" presStyleCnt="4"/>
      <dgm:spPr/>
    </dgm:pt>
    <dgm:pt modelId="{33BE9681-2C73-4740-BE40-9DD701ACC05C}" type="pres">
      <dgm:prSet presAssocID="{795A96C5-66B5-49CB-9437-559AE217882E}" presName="horz1" presStyleCnt="0"/>
      <dgm:spPr/>
    </dgm:pt>
    <dgm:pt modelId="{CA242914-4058-4410-8083-516A921A82E5}" type="pres">
      <dgm:prSet presAssocID="{795A96C5-66B5-49CB-9437-559AE217882E}" presName="tx1" presStyleLbl="revTx" presStyleIdx="0" presStyleCnt="4"/>
      <dgm:spPr/>
    </dgm:pt>
    <dgm:pt modelId="{E2824C51-69F5-4EA1-81E2-D367F62C5344}" type="pres">
      <dgm:prSet presAssocID="{795A96C5-66B5-49CB-9437-559AE217882E}" presName="vert1" presStyleCnt="0"/>
      <dgm:spPr/>
    </dgm:pt>
    <dgm:pt modelId="{5FC45B3D-479B-4123-966D-3EF0A0B42B5F}" type="pres">
      <dgm:prSet presAssocID="{36B5E7EB-A0EB-4499-957B-5AF3A8154A83}" presName="thickLine" presStyleLbl="alignNode1" presStyleIdx="1" presStyleCnt="4"/>
      <dgm:spPr/>
    </dgm:pt>
    <dgm:pt modelId="{1A89BD15-AF31-41C9-B394-B2D221635EF9}" type="pres">
      <dgm:prSet presAssocID="{36B5E7EB-A0EB-4499-957B-5AF3A8154A83}" presName="horz1" presStyleCnt="0"/>
      <dgm:spPr/>
    </dgm:pt>
    <dgm:pt modelId="{3D6DE90F-04E8-474F-8167-60E43BCC79B2}" type="pres">
      <dgm:prSet presAssocID="{36B5E7EB-A0EB-4499-957B-5AF3A8154A83}" presName="tx1" presStyleLbl="revTx" presStyleIdx="1" presStyleCnt="4"/>
      <dgm:spPr/>
    </dgm:pt>
    <dgm:pt modelId="{2C2DADBC-4E65-4606-811A-EC51C7B95462}" type="pres">
      <dgm:prSet presAssocID="{36B5E7EB-A0EB-4499-957B-5AF3A8154A83}" presName="vert1" presStyleCnt="0"/>
      <dgm:spPr/>
    </dgm:pt>
    <dgm:pt modelId="{3302B534-50F9-40C4-B470-ABD3A45CFD79}" type="pres">
      <dgm:prSet presAssocID="{C22E35A7-C8DE-425B-A55B-D201BB7A2E82}" presName="thickLine" presStyleLbl="alignNode1" presStyleIdx="2" presStyleCnt="4"/>
      <dgm:spPr/>
    </dgm:pt>
    <dgm:pt modelId="{A31BE92D-F573-425F-AAB0-5FE38C8FA859}" type="pres">
      <dgm:prSet presAssocID="{C22E35A7-C8DE-425B-A55B-D201BB7A2E82}" presName="horz1" presStyleCnt="0"/>
      <dgm:spPr/>
    </dgm:pt>
    <dgm:pt modelId="{EA1648B0-40C3-451F-9522-28496874889F}" type="pres">
      <dgm:prSet presAssocID="{C22E35A7-C8DE-425B-A55B-D201BB7A2E82}" presName="tx1" presStyleLbl="revTx" presStyleIdx="2" presStyleCnt="4"/>
      <dgm:spPr/>
    </dgm:pt>
    <dgm:pt modelId="{641C1961-D656-41F1-AA8F-DD449CF45535}" type="pres">
      <dgm:prSet presAssocID="{C22E35A7-C8DE-425B-A55B-D201BB7A2E82}" presName="vert1" presStyleCnt="0"/>
      <dgm:spPr/>
    </dgm:pt>
    <dgm:pt modelId="{F9FF7A2F-6DC2-4CAC-A0A8-BA36E249269D}" type="pres">
      <dgm:prSet presAssocID="{F414BA1D-2A04-4D34-A4F7-6534550CC6CD}" presName="thickLine" presStyleLbl="alignNode1" presStyleIdx="3" presStyleCnt="4"/>
      <dgm:spPr/>
    </dgm:pt>
    <dgm:pt modelId="{8416CCCD-20F6-4703-AED9-ACE0DDA003DD}" type="pres">
      <dgm:prSet presAssocID="{F414BA1D-2A04-4D34-A4F7-6534550CC6CD}" presName="horz1" presStyleCnt="0"/>
      <dgm:spPr/>
    </dgm:pt>
    <dgm:pt modelId="{19DE2D43-D11B-408D-8F62-0170615F1789}" type="pres">
      <dgm:prSet presAssocID="{F414BA1D-2A04-4D34-A4F7-6534550CC6CD}" presName="tx1" presStyleLbl="revTx" presStyleIdx="3" presStyleCnt="4"/>
      <dgm:spPr/>
    </dgm:pt>
    <dgm:pt modelId="{4A68DE3F-F8C8-4AC8-8B66-570BFD94A7F7}" type="pres">
      <dgm:prSet presAssocID="{F414BA1D-2A04-4D34-A4F7-6534550CC6CD}" presName="vert1" presStyleCnt="0"/>
      <dgm:spPr/>
    </dgm:pt>
  </dgm:ptLst>
  <dgm:cxnLst>
    <dgm:cxn modelId="{D954DA21-B0E9-4BF1-843A-CDE8D3E2718D}" type="presOf" srcId="{C22E35A7-C8DE-425B-A55B-D201BB7A2E82}" destId="{EA1648B0-40C3-451F-9522-28496874889F}" srcOrd="0" destOrd="0" presId="urn:microsoft.com/office/officeart/2008/layout/LinedList"/>
    <dgm:cxn modelId="{40D8DC2E-8773-4403-9C15-E3F149051222}" srcId="{B3C3B69E-37E0-4982-9F02-D0D5102B0995}" destId="{C22E35A7-C8DE-425B-A55B-D201BB7A2E82}" srcOrd="2" destOrd="0" parTransId="{7DFD5CB1-D192-4541-9628-078CD5A4900A}" sibTransId="{C4469EA7-7888-4388-A9C7-DBEE4B41141B}"/>
    <dgm:cxn modelId="{42BB2151-1899-481E-9DA6-23CFA6406057}" srcId="{B3C3B69E-37E0-4982-9F02-D0D5102B0995}" destId="{F414BA1D-2A04-4D34-A4F7-6534550CC6CD}" srcOrd="3" destOrd="0" parTransId="{87F244B3-2747-4CA5-B046-5A14774C939D}" sibTransId="{98855D8A-A2A3-4460-9384-420889F45D17}"/>
    <dgm:cxn modelId="{83DA177E-5F57-4EC1-9E4C-B5F13DFC8F69}" srcId="{B3C3B69E-37E0-4982-9F02-D0D5102B0995}" destId="{36B5E7EB-A0EB-4499-957B-5AF3A8154A83}" srcOrd="1" destOrd="0" parTransId="{17E6B8CA-87F1-419F-9D5D-F7CEAA17918E}" sibTransId="{C82F52FF-A5F7-4294-8DA5-21A1E5A74344}"/>
    <dgm:cxn modelId="{56061397-12E0-46CB-89C7-DB45A37AE88A}" type="presOf" srcId="{36B5E7EB-A0EB-4499-957B-5AF3A8154A83}" destId="{3D6DE90F-04E8-474F-8167-60E43BCC79B2}" srcOrd="0" destOrd="0" presId="urn:microsoft.com/office/officeart/2008/layout/LinedList"/>
    <dgm:cxn modelId="{FBA1129E-1B6B-4AF0-85CE-FFF7E7184235}" type="presOf" srcId="{795A96C5-66B5-49CB-9437-559AE217882E}" destId="{CA242914-4058-4410-8083-516A921A82E5}" srcOrd="0" destOrd="0" presId="urn:microsoft.com/office/officeart/2008/layout/LinedList"/>
    <dgm:cxn modelId="{DAE77BE2-651D-4E61-A369-83B8E96D6D3B}" type="presOf" srcId="{B3C3B69E-37E0-4982-9F02-D0D5102B0995}" destId="{B985E4A1-6498-45ED-B5F6-0D22D350C1FB}" srcOrd="0" destOrd="0" presId="urn:microsoft.com/office/officeart/2008/layout/LinedList"/>
    <dgm:cxn modelId="{6420F2E4-136B-4767-AC3F-B48201D9BB07}" type="presOf" srcId="{F414BA1D-2A04-4D34-A4F7-6534550CC6CD}" destId="{19DE2D43-D11B-408D-8F62-0170615F1789}" srcOrd="0" destOrd="0" presId="urn:microsoft.com/office/officeart/2008/layout/LinedList"/>
    <dgm:cxn modelId="{0EA1A3EF-3823-4ED4-BFAF-1C5EA46DB42A}" srcId="{B3C3B69E-37E0-4982-9F02-D0D5102B0995}" destId="{795A96C5-66B5-49CB-9437-559AE217882E}" srcOrd="0" destOrd="0" parTransId="{5304A12F-1096-45AB-A599-A5C7CBDCFB6B}" sibTransId="{CA488FDF-E7FE-4508-BECD-706D208BB9CD}"/>
    <dgm:cxn modelId="{81010884-31AF-4672-9D8E-DCDFC9B2E28A}" type="presParOf" srcId="{B985E4A1-6498-45ED-B5F6-0D22D350C1FB}" destId="{0DF350EC-101C-45CC-BF7C-AF3F7614778F}" srcOrd="0" destOrd="0" presId="urn:microsoft.com/office/officeart/2008/layout/LinedList"/>
    <dgm:cxn modelId="{5C3A4512-13CE-4170-A0B3-D0DFACDCFD01}" type="presParOf" srcId="{B985E4A1-6498-45ED-B5F6-0D22D350C1FB}" destId="{33BE9681-2C73-4740-BE40-9DD701ACC05C}" srcOrd="1" destOrd="0" presId="urn:microsoft.com/office/officeart/2008/layout/LinedList"/>
    <dgm:cxn modelId="{A5A45722-1DD2-482D-988A-8FB6A1EEA57F}" type="presParOf" srcId="{33BE9681-2C73-4740-BE40-9DD701ACC05C}" destId="{CA242914-4058-4410-8083-516A921A82E5}" srcOrd="0" destOrd="0" presId="urn:microsoft.com/office/officeart/2008/layout/LinedList"/>
    <dgm:cxn modelId="{B272160B-C8A2-4730-B8A3-9C852DE244D7}" type="presParOf" srcId="{33BE9681-2C73-4740-BE40-9DD701ACC05C}" destId="{E2824C51-69F5-4EA1-81E2-D367F62C5344}" srcOrd="1" destOrd="0" presId="urn:microsoft.com/office/officeart/2008/layout/LinedList"/>
    <dgm:cxn modelId="{A306EAD6-61A4-404E-824C-E668359371AF}" type="presParOf" srcId="{B985E4A1-6498-45ED-B5F6-0D22D350C1FB}" destId="{5FC45B3D-479B-4123-966D-3EF0A0B42B5F}" srcOrd="2" destOrd="0" presId="urn:microsoft.com/office/officeart/2008/layout/LinedList"/>
    <dgm:cxn modelId="{8CBFD25D-ACA4-4588-B252-ABDADC5445C3}" type="presParOf" srcId="{B985E4A1-6498-45ED-B5F6-0D22D350C1FB}" destId="{1A89BD15-AF31-41C9-B394-B2D221635EF9}" srcOrd="3" destOrd="0" presId="urn:microsoft.com/office/officeart/2008/layout/LinedList"/>
    <dgm:cxn modelId="{C0790707-AB37-488B-B31F-3113EFA19A05}" type="presParOf" srcId="{1A89BD15-AF31-41C9-B394-B2D221635EF9}" destId="{3D6DE90F-04E8-474F-8167-60E43BCC79B2}" srcOrd="0" destOrd="0" presId="urn:microsoft.com/office/officeart/2008/layout/LinedList"/>
    <dgm:cxn modelId="{124BCBF0-3E41-4018-BD9D-16F1661F7863}" type="presParOf" srcId="{1A89BD15-AF31-41C9-B394-B2D221635EF9}" destId="{2C2DADBC-4E65-4606-811A-EC51C7B95462}" srcOrd="1" destOrd="0" presId="urn:microsoft.com/office/officeart/2008/layout/LinedList"/>
    <dgm:cxn modelId="{D8E84F52-A6FA-4644-8D44-F37831AF6674}" type="presParOf" srcId="{B985E4A1-6498-45ED-B5F6-0D22D350C1FB}" destId="{3302B534-50F9-40C4-B470-ABD3A45CFD79}" srcOrd="4" destOrd="0" presId="urn:microsoft.com/office/officeart/2008/layout/LinedList"/>
    <dgm:cxn modelId="{C635A0F4-7A52-4EDB-A203-E787EC32CE9D}" type="presParOf" srcId="{B985E4A1-6498-45ED-B5F6-0D22D350C1FB}" destId="{A31BE92D-F573-425F-AAB0-5FE38C8FA859}" srcOrd="5" destOrd="0" presId="urn:microsoft.com/office/officeart/2008/layout/LinedList"/>
    <dgm:cxn modelId="{2BA58B60-9D77-4D57-BB4C-48A90D2EB820}" type="presParOf" srcId="{A31BE92D-F573-425F-AAB0-5FE38C8FA859}" destId="{EA1648B0-40C3-451F-9522-28496874889F}" srcOrd="0" destOrd="0" presId="urn:microsoft.com/office/officeart/2008/layout/LinedList"/>
    <dgm:cxn modelId="{B441867B-FC09-46B0-AA50-98F98C547BDD}" type="presParOf" srcId="{A31BE92D-F573-425F-AAB0-5FE38C8FA859}" destId="{641C1961-D656-41F1-AA8F-DD449CF45535}" srcOrd="1" destOrd="0" presId="urn:microsoft.com/office/officeart/2008/layout/LinedList"/>
    <dgm:cxn modelId="{B10EF495-DC75-4CA6-AC5A-86CC40C84A28}" type="presParOf" srcId="{B985E4A1-6498-45ED-B5F6-0D22D350C1FB}" destId="{F9FF7A2F-6DC2-4CAC-A0A8-BA36E249269D}" srcOrd="6" destOrd="0" presId="urn:microsoft.com/office/officeart/2008/layout/LinedList"/>
    <dgm:cxn modelId="{41445A2A-7C73-4A25-955A-AF89BCBFEBCB}" type="presParOf" srcId="{B985E4A1-6498-45ED-B5F6-0D22D350C1FB}" destId="{8416CCCD-20F6-4703-AED9-ACE0DDA003DD}" srcOrd="7" destOrd="0" presId="urn:microsoft.com/office/officeart/2008/layout/LinedList"/>
    <dgm:cxn modelId="{EC071739-53F8-4431-BEED-D37D60A39E7D}" type="presParOf" srcId="{8416CCCD-20F6-4703-AED9-ACE0DDA003DD}" destId="{19DE2D43-D11B-408D-8F62-0170615F1789}" srcOrd="0" destOrd="0" presId="urn:microsoft.com/office/officeart/2008/layout/LinedList"/>
    <dgm:cxn modelId="{45C8D517-7007-4523-AC78-571C3490F2AB}" type="presParOf" srcId="{8416CCCD-20F6-4703-AED9-ACE0DDA003DD}" destId="{4A68DE3F-F8C8-4AC8-8B66-570BFD94A7F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DE6EDA-ED7E-468F-B1A1-2A1D496F58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7F0448C-8331-48E9-9651-F4627595BE04}">
      <dgm:prSet/>
      <dgm:spPr/>
      <dgm:t>
        <a:bodyPr/>
        <a:lstStyle/>
        <a:p>
          <a:r>
            <a:rPr lang="en-US" dirty="0"/>
            <a:t>The development of </a:t>
          </a:r>
          <a:r>
            <a:rPr lang="en-US" b="1" dirty="0"/>
            <a:t>acquaintance</a:t>
          </a:r>
          <a:r>
            <a:rPr lang="en-US" dirty="0"/>
            <a:t> as an opportunity for service;</a:t>
          </a:r>
        </a:p>
      </dgm:t>
    </dgm:pt>
    <dgm:pt modelId="{6C7D29CE-9A3D-453A-A938-00B7B61BDCCF}" type="parTrans" cxnId="{1C9DD9CB-AA58-42F9-A870-CEC04341F9E0}">
      <dgm:prSet/>
      <dgm:spPr/>
      <dgm:t>
        <a:bodyPr/>
        <a:lstStyle/>
        <a:p>
          <a:endParaRPr lang="en-US"/>
        </a:p>
      </dgm:t>
    </dgm:pt>
    <dgm:pt modelId="{F1595A92-CC9B-4628-A9F6-AA33A3452BF8}" type="sibTrans" cxnId="{1C9DD9CB-AA58-42F9-A870-CEC04341F9E0}">
      <dgm:prSet/>
      <dgm:spPr/>
      <dgm:t>
        <a:bodyPr/>
        <a:lstStyle/>
        <a:p>
          <a:endParaRPr lang="en-US"/>
        </a:p>
      </dgm:t>
    </dgm:pt>
    <dgm:pt modelId="{B42555CC-41EE-4B6E-BF7F-EB43352B07C2}">
      <dgm:prSet/>
      <dgm:spPr/>
      <dgm:t>
        <a:bodyPr/>
        <a:lstStyle/>
        <a:p>
          <a:r>
            <a:rPr lang="en-US" dirty="0"/>
            <a:t>High ethical standards in business and professions, the recognition of the worthiness of all useful occupations, and the dignifying of each Rotarian’s </a:t>
          </a:r>
          <a:r>
            <a:rPr lang="en-US" b="1" dirty="0"/>
            <a:t>occupation as an opportunity to serve </a:t>
          </a:r>
          <a:r>
            <a:rPr lang="en-US" dirty="0"/>
            <a:t>society;</a:t>
          </a:r>
        </a:p>
      </dgm:t>
    </dgm:pt>
    <dgm:pt modelId="{80C7E489-1873-405A-8746-F392C13EDE90}" type="parTrans" cxnId="{EDC34D3A-684E-4081-BABB-88412DF63ACA}">
      <dgm:prSet/>
      <dgm:spPr/>
      <dgm:t>
        <a:bodyPr/>
        <a:lstStyle/>
        <a:p>
          <a:endParaRPr lang="en-US"/>
        </a:p>
      </dgm:t>
    </dgm:pt>
    <dgm:pt modelId="{A830B202-D0D5-4220-80D4-4DB235270BB0}" type="sibTrans" cxnId="{EDC34D3A-684E-4081-BABB-88412DF63ACA}">
      <dgm:prSet/>
      <dgm:spPr/>
      <dgm:t>
        <a:bodyPr/>
        <a:lstStyle/>
        <a:p>
          <a:endParaRPr lang="en-US"/>
        </a:p>
      </dgm:t>
    </dgm:pt>
    <dgm:pt modelId="{57285473-422B-40DC-B5F2-A306D304884E}">
      <dgm:prSet/>
      <dgm:spPr/>
      <dgm:t>
        <a:bodyPr/>
        <a:lstStyle/>
        <a:p>
          <a:r>
            <a:rPr lang="en-US" dirty="0"/>
            <a:t>The application of the ideal of service in each Rotarian’s </a:t>
          </a:r>
          <a:r>
            <a:rPr lang="en-US" b="1" dirty="0"/>
            <a:t>personal, business and community </a:t>
          </a:r>
          <a:r>
            <a:rPr lang="en-US" dirty="0"/>
            <a:t>life;</a:t>
          </a:r>
        </a:p>
      </dgm:t>
    </dgm:pt>
    <dgm:pt modelId="{E8463C67-5425-479F-8F1D-F15E572A3C41}" type="parTrans" cxnId="{D2A87F31-2042-4C6C-9288-BB29C1F1D6F0}">
      <dgm:prSet/>
      <dgm:spPr/>
      <dgm:t>
        <a:bodyPr/>
        <a:lstStyle/>
        <a:p>
          <a:endParaRPr lang="en-US"/>
        </a:p>
      </dgm:t>
    </dgm:pt>
    <dgm:pt modelId="{A97F351C-A023-4CF8-945E-07C4866075AF}" type="sibTrans" cxnId="{D2A87F31-2042-4C6C-9288-BB29C1F1D6F0}">
      <dgm:prSet/>
      <dgm:spPr/>
      <dgm:t>
        <a:bodyPr/>
        <a:lstStyle/>
        <a:p>
          <a:endParaRPr lang="en-US"/>
        </a:p>
      </dgm:t>
    </dgm:pt>
    <dgm:pt modelId="{614362EA-1F17-43A7-978A-DEC655A84C0A}">
      <dgm:prSet/>
      <dgm:spPr/>
      <dgm:t>
        <a:bodyPr/>
        <a:lstStyle/>
        <a:p>
          <a:r>
            <a:rPr lang="en-US" dirty="0"/>
            <a:t>The advancement of </a:t>
          </a:r>
          <a:r>
            <a:rPr lang="en-US" b="1" dirty="0"/>
            <a:t>international </a:t>
          </a:r>
          <a:r>
            <a:rPr lang="en-US" dirty="0"/>
            <a:t>understanding, goodwill and peace through a world fellowship of business and professional persons united in the ideal of service.</a:t>
          </a:r>
        </a:p>
      </dgm:t>
    </dgm:pt>
    <dgm:pt modelId="{AD5210B0-0432-4A08-8D5A-664BD82BFFFD}" type="parTrans" cxnId="{EBE2A075-5383-4C41-83FF-EEFEBCAB7CC5}">
      <dgm:prSet/>
      <dgm:spPr/>
      <dgm:t>
        <a:bodyPr/>
        <a:lstStyle/>
        <a:p>
          <a:endParaRPr lang="en-US"/>
        </a:p>
      </dgm:t>
    </dgm:pt>
    <dgm:pt modelId="{4182879B-5A83-44F3-94B3-3DAE5ADB2C70}" type="sibTrans" cxnId="{EBE2A075-5383-4C41-83FF-EEFEBCAB7CC5}">
      <dgm:prSet/>
      <dgm:spPr/>
      <dgm:t>
        <a:bodyPr/>
        <a:lstStyle/>
        <a:p>
          <a:endParaRPr lang="en-US"/>
        </a:p>
      </dgm:t>
    </dgm:pt>
    <dgm:pt modelId="{A42BF6A7-6ADD-4633-A0A1-EF0AEE32FB9E}" type="pres">
      <dgm:prSet presAssocID="{06DE6EDA-ED7E-468F-B1A1-2A1D496F584D}" presName="linear" presStyleCnt="0">
        <dgm:presLayoutVars>
          <dgm:animLvl val="lvl"/>
          <dgm:resizeHandles val="exact"/>
        </dgm:presLayoutVars>
      </dgm:prSet>
      <dgm:spPr/>
    </dgm:pt>
    <dgm:pt modelId="{A00AA90F-2337-4CD0-833B-6535E0915ADF}" type="pres">
      <dgm:prSet presAssocID="{07F0448C-8331-48E9-9651-F4627595BE04}" presName="parentText" presStyleLbl="node1" presStyleIdx="0" presStyleCnt="4">
        <dgm:presLayoutVars>
          <dgm:chMax val="0"/>
          <dgm:bulletEnabled val="1"/>
        </dgm:presLayoutVars>
      </dgm:prSet>
      <dgm:spPr/>
    </dgm:pt>
    <dgm:pt modelId="{9AE79086-1076-445C-86C4-77EAD766E5A4}" type="pres">
      <dgm:prSet presAssocID="{F1595A92-CC9B-4628-A9F6-AA33A3452BF8}" presName="spacer" presStyleCnt="0"/>
      <dgm:spPr/>
    </dgm:pt>
    <dgm:pt modelId="{8BFD14A4-0609-4012-94E5-7CBAF1E2B300}" type="pres">
      <dgm:prSet presAssocID="{B42555CC-41EE-4B6E-BF7F-EB43352B07C2}" presName="parentText" presStyleLbl="node1" presStyleIdx="1" presStyleCnt="4">
        <dgm:presLayoutVars>
          <dgm:chMax val="0"/>
          <dgm:bulletEnabled val="1"/>
        </dgm:presLayoutVars>
      </dgm:prSet>
      <dgm:spPr/>
    </dgm:pt>
    <dgm:pt modelId="{01ED98B9-9BA0-481A-922F-6A4792786CFD}" type="pres">
      <dgm:prSet presAssocID="{A830B202-D0D5-4220-80D4-4DB235270BB0}" presName="spacer" presStyleCnt="0"/>
      <dgm:spPr/>
    </dgm:pt>
    <dgm:pt modelId="{B6580606-CC87-4896-A8FE-1D590D89C925}" type="pres">
      <dgm:prSet presAssocID="{57285473-422B-40DC-B5F2-A306D304884E}" presName="parentText" presStyleLbl="node1" presStyleIdx="2" presStyleCnt="4">
        <dgm:presLayoutVars>
          <dgm:chMax val="0"/>
          <dgm:bulletEnabled val="1"/>
        </dgm:presLayoutVars>
      </dgm:prSet>
      <dgm:spPr/>
    </dgm:pt>
    <dgm:pt modelId="{77CE7574-7907-4A22-9999-D422DD2CF087}" type="pres">
      <dgm:prSet presAssocID="{A97F351C-A023-4CF8-945E-07C4866075AF}" presName="spacer" presStyleCnt="0"/>
      <dgm:spPr/>
    </dgm:pt>
    <dgm:pt modelId="{9D9704B8-A92D-4EC3-AFAD-2AC56E866328}" type="pres">
      <dgm:prSet presAssocID="{614362EA-1F17-43A7-978A-DEC655A84C0A}" presName="parentText" presStyleLbl="node1" presStyleIdx="3" presStyleCnt="4">
        <dgm:presLayoutVars>
          <dgm:chMax val="0"/>
          <dgm:bulletEnabled val="1"/>
        </dgm:presLayoutVars>
      </dgm:prSet>
      <dgm:spPr/>
    </dgm:pt>
  </dgm:ptLst>
  <dgm:cxnLst>
    <dgm:cxn modelId="{D2A87F31-2042-4C6C-9288-BB29C1F1D6F0}" srcId="{06DE6EDA-ED7E-468F-B1A1-2A1D496F584D}" destId="{57285473-422B-40DC-B5F2-A306D304884E}" srcOrd="2" destOrd="0" parTransId="{E8463C67-5425-479F-8F1D-F15E572A3C41}" sibTransId="{A97F351C-A023-4CF8-945E-07C4866075AF}"/>
    <dgm:cxn modelId="{EDC34D3A-684E-4081-BABB-88412DF63ACA}" srcId="{06DE6EDA-ED7E-468F-B1A1-2A1D496F584D}" destId="{B42555CC-41EE-4B6E-BF7F-EB43352B07C2}" srcOrd="1" destOrd="0" parTransId="{80C7E489-1873-405A-8746-F392C13EDE90}" sibTransId="{A830B202-D0D5-4220-80D4-4DB235270BB0}"/>
    <dgm:cxn modelId="{A1CC1B5E-1387-4FD6-AC17-FE613AE691DC}" type="presOf" srcId="{B42555CC-41EE-4B6E-BF7F-EB43352B07C2}" destId="{8BFD14A4-0609-4012-94E5-7CBAF1E2B300}" srcOrd="0" destOrd="0" presId="urn:microsoft.com/office/officeart/2005/8/layout/vList2"/>
    <dgm:cxn modelId="{EBE2A075-5383-4C41-83FF-EEFEBCAB7CC5}" srcId="{06DE6EDA-ED7E-468F-B1A1-2A1D496F584D}" destId="{614362EA-1F17-43A7-978A-DEC655A84C0A}" srcOrd="3" destOrd="0" parTransId="{AD5210B0-0432-4A08-8D5A-664BD82BFFFD}" sibTransId="{4182879B-5A83-44F3-94B3-3DAE5ADB2C70}"/>
    <dgm:cxn modelId="{C9A17E77-9DDE-4041-B702-E9C2D7C9CEE1}" type="presOf" srcId="{07F0448C-8331-48E9-9651-F4627595BE04}" destId="{A00AA90F-2337-4CD0-833B-6535E0915ADF}" srcOrd="0" destOrd="0" presId="urn:microsoft.com/office/officeart/2005/8/layout/vList2"/>
    <dgm:cxn modelId="{DB9D7985-DCBF-45B6-9770-8261D906D52B}" type="presOf" srcId="{06DE6EDA-ED7E-468F-B1A1-2A1D496F584D}" destId="{A42BF6A7-6ADD-4633-A0A1-EF0AEE32FB9E}" srcOrd="0" destOrd="0" presId="urn:microsoft.com/office/officeart/2005/8/layout/vList2"/>
    <dgm:cxn modelId="{BE4CC09A-45F8-40EE-8E5E-23B1225D37BB}" type="presOf" srcId="{614362EA-1F17-43A7-978A-DEC655A84C0A}" destId="{9D9704B8-A92D-4EC3-AFAD-2AC56E866328}" srcOrd="0" destOrd="0" presId="urn:microsoft.com/office/officeart/2005/8/layout/vList2"/>
    <dgm:cxn modelId="{8E7555C7-405D-4732-BCF9-6CB75ED3C123}" type="presOf" srcId="{57285473-422B-40DC-B5F2-A306D304884E}" destId="{B6580606-CC87-4896-A8FE-1D590D89C925}" srcOrd="0" destOrd="0" presId="urn:microsoft.com/office/officeart/2005/8/layout/vList2"/>
    <dgm:cxn modelId="{1C9DD9CB-AA58-42F9-A870-CEC04341F9E0}" srcId="{06DE6EDA-ED7E-468F-B1A1-2A1D496F584D}" destId="{07F0448C-8331-48E9-9651-F4627595BE04}" srcOrd="0" destOrd="0" parTransId="{6C7D29CE-9A3D-453A-A938-00B7B61BDCCF}" sibTransId="{F1595A92-CC9B-4628-A9F6-AA33A3452BF8}"/>
    <dgm:cxn modelId="{75F0A9B7-F1AB-4EDC-8DB7-229FA7C27A67}" type="presParOf" srcId="{A42BF6A7-6ADD-4633-A0A1-EF0AEE32FB9E}" destId="{A00AA90F-2337-4CD0-833B-6535E0915ADF}" srcOrd="0" destOrd="0" presId="urn:microsoft.com/office/officeart/2005/8/layout/vList2"/>
    <dgm:cxn modelId="{3155DB95-5960-44E6-96CA-2BBAC29463DA}" type="presParOf" srcId="{A42BF6A7-6ADD-4633-A0A1-EF0AEE32FB9E}" destId="{9AE79086-1076-445C-86C4-77EAD766E5A4}" srcOrd="1" destOrd="0" presId="urn:microsoft.com/office/officeart/2005/8/layout/vList2"/>
    <dgm:cxn modelId="{74D6670B-EE31-4BB4-A716-003C49170FC6}" type="presParOf" srcId="{A42BF6A7-6ADD-4633-A0A1-EF0AEE32FB9E}" destId="{8BFD14A4-0609-4012-94E5-7CBAF1E2B300}" srcOrd="2" destOrd="0" presId="urn:microsoft.com/office/officeart/2005/8/layout/vList2"/>
    <dgm:cxn modelId="{97E5EA66-53FE-480A-AC38-17B89F54EB84}" type="presParOf" srcId="{A42BF6A7-6ADD-4633-A0A1-EF0AEE32FB9E}" destId="{01ED98B9-9BA0-481A-922F-6A4792786CFD}" srcOrd="3" destOrd="0" presId="urn:microsoft.com/office/officeart/2005/8/layout/vList2"/>
    <dgm:cxn modelId="{9D4CF2D1-ED61-4C86-A407-D8DA775611A7}" type="presParOf" srcId="{A42BF6A7-6ADD-4633-A0A1-EF0AEE32FB9E}" destId="{B6580606-CC87-4896-A8FE-1D590D89C925}" srcOrd="4" destOrd="0" presId="urn:microsoft.com/office/officeart/2005/8/layout/vList2"/>
    <dgm:cxn modelId="{72E20F03-A570-498F-8103-1E5E4A568F6A}" type="presParOf" srcId="{A42BF6A7-6ADD-4633-A0A1-EF0AEE32FB9E}" destId="{77CE7574-7907-4A22-9999-D422DD2CF087}" srcOrd="5" destOrd="0" presId="urn:microsoft.com/office/officeart/2005/8/layout/vList2"/>
    <dgm:cxn modelId="{91F026F0-5F4E-4AE8-8FED-7C0563C06EF8}" type="presParOf" srcId="{A42BF6A7-6ADD-4633-A0A1-EF0AEE32FB9E}" destId="{9D9704B8-A92D-4EC3-AFAD-2AC56E86632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D7381B-8DDE-4356-963A-844ED9131063}"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946C98E2-9A5E-40B4-9A82-44C387E335A3}">
      <dgm:prSet/>
      <dgm:spPr>
        <a:solidFill>
          <a:schemeClr val="accent5">
            <a:lumMod val="40000"/>
            <a:lumOff val="60000"/>
          </a:schemeClr>
        </a:solidFill>
      </dgm:spPr>
      <dgm:t>
        <a:bodyPr/>
        <a:lstStyle/>
        <a:p>
          <a:r>
            <a:rPr lang="en-US" b="1" dirty="0">
              <a:solidFill>
                <a:srgbClr val="00518E"/>
              </a:solidFill>
            </a:rPr>
            <a:t>Do the issues addressed in the previous activity connect to things you do in your club?</a:t>
          </a:r>
        </a:p>
      </dgm:t>
    </dgm:pt>
    <dgm:pt modelId="{A3117FCB-A017-4748-B3BD-4716057F69AE}" type="parTrans" cxnId="{9452E5A6-47EA-447F-BB15-03082413B076}">
      <dgm:prSet/>
      <dgm:spPr/>
      <dgm:t>
        <a:bodyPr/>
        <a:lstStyle/>
        <a:p>
          <a:endParaRPr lang="en-US"/>
        </a:p>
      </dgm:t>
    </dgm:pt>
    <dgm:pt modelId="{182B3BCF-840E-4FEC-A162-38A6D63D4B42}" type="sibTrans" cxnId="{9452E5A6-47EA-447F-BB15-03082413B076}">
      <dgm:prSet/>
      <dgm:spPr/>
      <dgm:t>
        <a:bodyPr/>
        <a:lstStyle/>
        <a:p>
          <a:endParaRPr lang="en-US"/>
        </a:p>
      </dgm:t>
    </dgm:pt>
    <dgm:pt modelId="{E23BF18E-9A3D-42F4-A021-78C4966612C7}">
      <dgm:prSet/>
      <dgm:spPr>
        <a:solidFill>
          <a:schemeClr val="accent5">
            <a:lumMod val="40000"/>
            <a:lumOff val="60000"/>
          </a:schemeClr>
        </a:solidFill>
      </dgm:spPr>
      <dgm:t>
        <a:bodyPr/>
        <a:lstStyle/>
        <a:p>
          <a:r>
            <a:rPr lang="en-US" b="1" dirty="0">
              <a:solidFill>
                <a:srgbClr val="00518E"/>
              </a:solidFill>
            </a:rPr>
            <a:t>What are your thoughts concerning how Rotary’s History led to what the organization is today?</a:t>
          </a:r>
        </a:p>
      </dgm:t>
    </dgm:pt>
    <dgm:pt modelId="{E895FB8F-DBFA-48AF-8C50-77EB893DE21A}" type="parTrans" cxnId="{52625952-BEC6-4136-84C8-D361F75CCAF4}">
      <dgm:prSet/>
      <dgm:spPr/>
      <dgm:t>
        <a:bodyPr/>
        <a:lstStyle/>
        <a:p>
          <a:endParaRPr lang="en-US"/>
        </a:p>
      </dgm:t>
    </dgm:pt>
    <dgm:pt modelId="{43CF327E-848E-4FDF-B180-50C9BEC3EB96}" type="sibTrans" cxnId="{52625952-BEC6-4136-84C8-D361F75CCAF4}">
      <dgm:prSet/>
      <dgm:spPr/>
      <dgm:t>
        <a:bodyPr/>
        <a:lstStyle/>
        <a:p>
          <a:endParaRPr lang="en-US"/>
        </a:p>
      </dgm:t>
    </dgm:pt>
    <dgm:pt modelId="{8DDBD6C7-D2CD-45D6-94E2-575F71F87EFF}" type="pres">
      <dgm:prSet presAssocID="{ABD7381B-8DDE-4356-963A-844ED9131063}" presName="vert0" presStyleCnt="0">
        <dgm:presLayoutVars>
          <dgm:dir/>
          <dgm:animOne val="branch"/>
          <dgm:animLvl val="lvl"/>
        </dgm:presLayoutVars>
      </dgm:prSet>
      <dgm:spPr/>
    </dgm:pt>
    <dgm:pt modelId="{64F6A085-7E03-4FDD-9DAA-52AD0EB159FC}" type="pres">
      <dgm:prSet presAssocID="{946C98E2-9A5E-40B4-9A82-44C387E335A3}" presName="thickLine" presStyleLbl="alignNode1" presStyleIdx="0" presStyleCnt="2"/>
      <dgm:spPr/>
    </dgm:pt>
    <dgm:pt modelId="{B112A1EF-92B7-47BC-B188-CB876DB056C1}" type="pres">
      <dgm:prSet presAssocID="{946C98E2-9A5E-40B4-9A82-44C387E335A3}" presName="horz1" presStyleCnt="0"/>
      <dgm:spPr/>
    </dgm:pt>
    <dgm:pt modelId="{26905031-DB25-447B-BE47-EDC59F716506}" type="pres">
      <dgm:prSet presAssocID="{946C98E2-9A5E-40B4-9A82-44C387E335A3}" presName="tx1" presStyleLbl="revTx" presStyleIdx="0" presStyleCnt="2"/>
      <dgm:spPr/>
    </dgm:pt>
    <dgm:pt modelId="{EA8C04B1-C147-41D9-A736-80A8DB20B436}" type="pres">
      <dgm:prSet presAssocID="{946C98E2-9A5E-40B4-9A82-44C387E335A3}" presName="vert1" presStyleCnt="0"/>
      <dgm:spPr/>
    </dgm:pt>
    <dgm:pt modelId="{E94F3E6B-434C-4943-8EC5-5608AA298D61}" type="pres">
      <dgm:prSet presAssocID="{E23BF18E-9A3D-42F4-A021-78C4966612C7}" presName="thickLine" presStyleLbl="alignNode1" presStyleIdx="1" presStyleCnt="2"/>
      <dgm:spPr/>
    </dgm:pt>
    <dgm:pt modelId="{860277B5-AFD9-4E3B-BF4A-E57357948A1C}" type="pres">
      <dgm:prSet presAssocID="{E23BF18E-9A3D-42F4-A021-78C4966612C7}" presName="horz1" presStyleCnt="0"/>
      <dgm:spPr/>
    </dgm:pt>
    <dgm:pt modelId="{BF0B12C3-67DD-47C6-991E-07AC3B22A7D8}" type="pres">
      <dgm:prSet presAssocID="{E23BF18E-9A3D-42F4-A021-78C4966612C7}" presName="tx1" presStyleLbl="revTx" presStyleIdx="1" presStyleCnt="2"/>
      <dgm:spPr/>
    </dgm:pt>
    <dgm:pt modelId="{676A27DF-3AC9-498D-96B7-312907A4376C}" type="pres">
      <dgm:prSet presAssocID="{E23BF18E-9A3D-42F4-A021-78C4966612C7}" presName="vert1" presStyleCnt="0"/>
      <dgm:spPr/>
    </dgm:pt>
  </dgm:ptLst>
  <dgm:cxnLst>
    <dgm:cxn modelId="{63FC7F6A-B520-4F3A-A2CC-2511DE92F694}" type="presOf" srcId="{ABD7381B-8DDE-4356-963A-844ED9131063}" destId="{8DDBD6C7-D2CD-45D6-94E2-575F71F87EFF}" srcOrd="0" destOrd="0" presId="urn:microsoft.com/office/officeart/2008/layout/LinedList"/>
    <dgm:cxn modelId="{52625952-BEC6-4136-84C8-D361F75CCAF4}" srcId="{ABD7381B-8DDE-4356-963A-844ED9131063}" destId="{E23BF18E-9A3D-42F4-A021-78C4966612C7}" srcOrd="1" destOrd="0" parTransId="{E895FB8F-DBFA-48AF-8C50-77EB893DE21A}" sibTransId="{43CF327E-848E-4FDF-B180-50C9BEC3EB96}"/>
    <dgm:cxn modelId="{50C01D85-2279-457A-8EBF-BAD2C4C57148}" type="presOf" srcId="{946C98E2-9A5E-40B4-9A82-44C387E335A3}" destId="{26905031-DB25-447B-BE47-EDC59F716506}" srcOrd="0" destOrd="0" presId="urn:microsoft.com/office/officeart/2008/layout/LinedList"/>
    <dgm:cxn modelId="{9452E5A6-47EA-447F-BB15-03082413B076}" srcId="{ABD7381B-8DDE-4356-963A-844ED9131063}" destId="{946C98E2-9A5E-40B4-9A82-44C387E335A3}" srcOrd="0" destOrd="0" parTransId="{A3117FCB-A017-4748-B3BD-4716057F69AE}" sibTransId="{182B3BCF-840E-4FEC-A162-38A6D63D4B42}"/>
    <dgm:cxn modelId="{BF0420EF-1BB5-47D0-A164-CCCC2C6F62E2}" type="presOf" srcId="{E23BF18E-9A3D-42F4-A021-78C4966612C7}" destId="{BF0B12C3-67DD-47C6-991E-07AC3B22A7D8}" srcOrd="0" destOrd="0" presId="urn:microsoft.com/office/officeart/2008/layout/LinedList"/>
    <dgm:cxn modelId="{5B765A6A-D19B-487E-B3AD-86933B7494E7}" type="presParOf" srcId="{8DDBD6C7-D2CD-45D6-94E2-575F71F87EFF}" destId="{64F6A085-7E03-4FDD-9DAA-52AD0EB159FC}" srcOrd="0" destOrd="0" presId="urn:microsoft.com/office/officeart/2008/layout/LinedList"/>
    <dgm:cxn modelId="{F7A9734E-B728-4A87-8FFC-5D96C5E8E845}" type="presParOf" srcId="{8DDBD6C7-D2CD-45D6-94E2-575F71F87EFF}" destId="{B112A1EF-92B7-47BC-B188-CB876DB056C1}" srcOrd="1" destOrd="0" presId="urn:microsoft.com/office/officeart/2008/layout/LinedList"/>
    <dgm:cxn modelId="{EE09B8DB-1244-4B16-82E7-ABD64A2CAA2C}" type="presParOf" srcId="{B112A1EF-92B7-47BC-B188-CB876DB056C1}" destId="{26905031-DB25-447B-BE47-EDC59F716506}" srcOrd="0" destOrd="0" presId="urn:microsoft.com/office/officeart/2008/layout/LinedList"/>
    <dgm:cxn modelId="{C3EEB2A4-17BF-4696-B672-A2B33D96D211}" type="presParOf" srcId="{B112A1EF-92B7-47BC-B188-CB876DB056C1}" destId="{EA8C04B1-C147-41D9-A736-80A8DB20B436}" srcOrd="1" destOrd="0" presId="urn:microsoft.com/office/officeart/2008/layout/LinedList"/>
    <dgm:cxn modelId="{7CF60F37-940E-46EF-8C42-52258983AFB4}" type="presParOf" srcId="{8DDBD6C7-D2CD-45D6-94E2-575F71F87EFF}" destId="{E94F3E6B-434C-4943-8EC5-5608AA298D61}" srcOrd="2" destOrd="0" presId="urn:microsoft.com/office/officeart/2008/layout/LinedList"/>
    <dgm:cxn modelId="{61BF6FFB-E855-4623-A03E-648582AE7CDC}" type="presParOf" srcId="{8DDBD6C7-D2CD-45D6-94E2-575F71F87EFF}" destId="{860277B5-AFD9-4E3B-BF4A-E57357948A1C}" srcOrd="3" destOrd="0" presId="urn:microsoft.com/office/officeart/2008/layout/LinedList"/>
    <dgm:cxn modelId="{1FBE50F9-DC28-412A-B014-63DE60194AC6}" type="presParOf" srcId="{860277B5-AFD9-4E3B-BF4A-E57357948A1C}" destId="{BF0B12C3-67DD-47C6-991E-07AC3B22A7D8}" srcOrd="0" destOrd="0" presId="urn:microsoft.com/office/officeart/2008/layout/LinedList"/>
    <dgm:cxn modelId="{A8C0785B-97EE-4DE5-A347-21FFDF0DF0FF}" type="presParOf" srcId="{860277B5-AFD9-4E3B-BF4A-E57357948A1C}" destId="{676A27DF-3AC9-498D-96B7-312907A4376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350EC-101C-45CC-BF7C-AF3F7614778F}">
      <dsp:nvSpPr>
        <dsp:cNvPr id="0" name=""/>
        <dsp:cNvSpPr/>
      </dsp:nvSpPr>
      <dsp:spPr>
        <a:xfrm>
          <a:off x="0" y="0"/>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242914-4058-4410-8083-516A921A82E5}">
      <dsp:nvSpPr>
        <dsp:cNvPr id="0" name=""/>
        <dsp:cNvSpPr/>
      </dsp:nvSpPr>
      <dsp:spPr>
        <a:xfrm>
          <a:off x="0" y="0"/>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790" tIns="224790" rIns="224790" bIns="224790" numCol="1" spcCol="1270" anchor="t" anchorCtr="0">
          <a:noAutofit/>
        </a:bodyPr>
        <a:lstStyle/>
        <a:p>
          <a:pPr marL="0" lvl="0" indent="0" algn="l" defTabSz="2622550">
            <a:lnSpc>
              <a:spcPct val="90000"/>
            </a:lnSpc>
            <a:spcBef>
              <a:spcPct val="0"/>
            </a:spcBef>
            <a:spcAft>
              <a:spcPct val="35000"/>
            </a:spcAft>
            <a:buNone/>
          </a:pPr>
          <a:r>
            <a:rPr lang="en-US" sz="5900" kern="1200" dirty="0">
              <a:solidFill>
                <a:schemeClr val="accent1">
                  <a:lumMod val="20000"/>
                  <a:lumOff val="80000"/>
                </a:schemeClr>
              </a:solidFill>
            </a:rPr>
            <a:t>Object of Rotary</a:t>
          </a:r>
        </a:p>
      </dsp:txBody>
      <dsp:txXfrm>
        <a:off x="0" y="0"/>
        <a:ext cx="6263640" cy="1376171"/>
      </dsp:txXfrm>
    </dsp:sp>
    <dsp:sp modelId="{5FC45B3D-479B-4123-966D-3EF0A0B42B5F}">
      <dsp:nvSpPr>
        <dsp:cNvPr id="0" name=""/>
        <dsp:cNvSpPr/>
      </dsp:nvSpPr>
      <dsp:spPr>
        <a:xfrm>
          <a:off x="0" y="1376171"/>
          <a:ext cx="6263640"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6DE90F-04E8-474F-8167-60E43BCC79B2}">
      <dsp:nvSpPr>
        <dsp:cNvPr id="0" name=""/>
        <dsp:cNvSpPr/>
      </dsp:nvSpPr>
      <dsp:spPr>
        <a:xfrm>
          <a:off x="0" y="1376171"/>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790" tIns="224790" rIns="224790" bIns="224790" numCol="1" spcCol="1270" anchor="t" anchorCtr="0">
          <a:noAutofit/>
        </a:bodyPr>
        <a:lstStyle/>
        <a:p>
          <a:pPr marL="0" lvl="0" indent="0" algn="l" defTabSz="2622550">
            <a:lnSpc>
              <a:spcPct val="90000"/>
            </a:lnSpc>
            <a:spcBef>
              <a:spcPct val="0"/>
            </a:spcBef>
            <a:spcAft>
              <a:spcPct val="35000"/>
            </a:spcAft>
            <a:buNone/>
          </a:pPr>
          <a:r>
            <a:rPr lang="en-US" sz="5900" kern="1200" dirty="0">
              <a:solidFill>
                <a:schemeClr val="accent1">
                  <a:lumMod val="20000"/>
                  <a:lumOff val="80000"/>
                </a:schemeClr>
              </a:solidFill>
            </a:rPr>
            <a:t>Avenues of Service</a:t>
          </a:r>
        </a:p>
      </dsp:txBody>
      <dsp:txXfrm>
        <a:off x="0" y="1376171"/>
        <a:ext cx="6263640" cy="1376171"/>
      </dsp:txXfrm>
    </dsp:sp>
    <dsp:sp modelId="{3302B534-50F9-40C4-B470-ABD3A45CFD79}">
      <dsp:nvSpPr>
        <dsp:cNvPr id="0" name=""/>
        <dsp:cNvSpPr/>
      </dsp:nvSpPr>
      <dsp:spPr>
        <a:xfrm>
          <a:off x="0" y="2752343"/>
          <a:ext cx="6263640"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1648B0-40C3-451F-9522-28496874889F}">
      <dsp:nvSpPr>
        <dsp:cNvPr id="0" name=""/>
        <dsp:cNvSpPr/>
      </dsp:nvSpPr>
      <dsp:spPr>
        <a:xfrm>
          <a:off x="0" y="2752343"/>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790" tIns="224790" rIns="224790" bIns="224790" numCol="1" spcCol="1270" anchor="t" anchorCtr="0">
          <a:noAutofit/>
        </a:bodyPr>
        <a:lstStyle/>
        <a:p>
          <a:pPr marL="0" lvl="0" indent="0" algn="l" defTabSz="2622550">
            <a:lnSpc>
              <a:spcPct val="90000"/>
            </a:lnSpc>
            <a:spcBef>
              <a:spcPct val="0"/>
            </a:spcBef>
            <a:spcAft>
              <a:spcPct val="35000"/>
            </a:spcAft>
            <a:buNone/>
          </a:pPr>
          <a:r>
            <a:rPr lang="en-US" sz="5900" kern="1200" dirty="0">
              <a:solidFill>
                <a:schemeClr val="accent1">
                  <a:lumMod val="20000"/>
                  <a:lumOff val="80000"/>
                </a:schemeClr>
              </a:solidFill>
            </a:rPr>
            <a:t>Code of Conduct</a:t>
          </a:r>
        </a:p>
      </dsp:txBody>
      <dsp:txXfrm>
        <a:off x="0" y="2752343"/>
        <a:ext cx="6263640" cy="1376171"/>
      </dsp:txXfrm>
    </dsp:sp>
    <dsp:sp modelId="{F9FF7A2F-6DC2-4CAC-A0A8-BA36E249269D}">
      <dsp:nvSpPr>
        <dsp:cNvPr id="0" name=""/>
        <dsp:cNvSpPr/>
      </dsp:nvSpPr>
      <dsp:spPr>
        <a:xfrm>
          <a:off x="0" y="4128515"/>
          <a:ext cx="626364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DE2D43-D11B-408D-8F62-0170615F1789}">
      <dsp:nvSpPr>
        <dsp:cNvPr id="0" name=""/>
        <dsp:cNvSpPr/>
      </dsp:nvSpPr>
      <dsp:spPr>
        <a:xfrm>
          <a:off x="0" y="4128515"/>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790" tIns="224790" rIns="224790" bIns="224790" numCol="1" spcCol="1270" anchor="t" anchorCtr="0">
          <a:noAutofit/>
        </a:bodyPr>
        <a:lstStyle/>
        <a:p>
          <a:pPr marL="0" lvl="0" indent="0" algn="l" defTabSz="2622550">
            <a:lnSpc>
              <a:spcPct val="90000"/>
            </a:lnSpc>
            <a:spcBef>
              <a:spcPct val="0"/>
            </a:spcBef>
            <a:spcAft>
              <a:spcPct val="35000"/>
            </a:spcAft>
            <a:buNone/>
          </a:pPr>
          <a:r>
            <a:rPr lang="en-US" sz="5900" kern="1200" dirty="0">
              <a:solidFill>
                <a:schemeClr val="accent1">
                  <a:lumMod val="20000"/>
                  <a:lumOff val="80000"/>
                </a:schemeClr>
              </a:solidFill>
            </a:rPr>
            <a:t>Four Way Test</a:t>
          </a:r>
        </a:p>
      </dsp:txBody>
      <dsp:txXfrm>
        <a:off x="0" y="4128515"/>
        <a:ext cx="6263640" cy="13761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AA90F-2337-4CD0-833B-6535E0915ADF}">
      <dsp:nvSpPr>
        <dsp:cNvPr id="0" name=""/>
        <dsp:cNvSpPr/>
      </dsp:nvSpPr>
      <dsp:spPr>
        <a:xfrm>
          <a:off x="0" y="185655"/>
          <a:ext cx="105156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 development of </a:t>
          </a:r>
          <a:r>
            <a:rPr lang="en-US" sz="2000" b="1" kern="1200" dirty="0"/>
            <a:t>acquaintance</a:t>
          </a:r>
          <a:r>
            <a:rPr lang="en-US" sz="2000" kern="1200" dirty="0"/>
            <a:t> as an opportunity for service;</a:t>
          </a:r>
        </a:p>
      </dsp:txBody>
      <dsp:txXfrm>
        <a:off x="38784" y="224439"/>
        <a:ext cx="10438032" cy="716935"/>
      </dsp:txXfrm>
    </dsp:sp>
    <dsp:sp modelId="{8BFD14A4-0609-4012-94E5-7CBAF1E2B300}">
      <dsp:nvSpPr>
        <dsp:cNvPr id="0" name=""/>
        <dsp:cNvSpPr/>
      </dsp:nvSpPr>
      <dsp:spPr>
        <a:xfrm>
          <a:off x="0" y="1037758"/>
          <a:ext cx="105156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High ethical standards in business and professions, the recognition of the worthiness of all useful occupations, and the dignifying of each Rotarian’s </a:t>
          </a:r>
          <a:r>
            <a:rPr lang="en-US" sz="2000" b="1" kern="1200" dirty="0"/>
            <a:t>occupation as an opportunity to serve </a:t>
          </a:r>
          <a:r>
            <a:rPr lang="en-US" sz="2000" kern="1200" dirty="0"/>
            <a:t>society;</a:t>
          </a:r>
        </a:p>
      </dsp:txBody>
      <dsp:txXfrm>
        <a:off x="38784" y="1076542"/>
        <a:ext cx="10438032" cy="716935"/>
      </dsp:txXfrm>
    </dsp:sp>
    <dsp:sp modelId="{B6580606-CC87-4896-A8FE-1D590D89C925}">
      <dsp:nvSpPr>
        <dsp:cNvPr id="0" name=""/>
        <dsp:cNvSpPr/>
      </dsp:nvSpPr>
      <dsp:spPr>
        <a:xfrm>
          <a:off x="0" y="1889861"/>
          <a:ext cx="105156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 application of the ideal of service in each Rotarian’s </a:t>
          </a:r>
          <a:r>
            <a:rPr lang="en-US" sz="2000" b="1" kern="1200" dirty="0"/>
            <a:t>personal, business and community </a:t>
          </a:r>
          <a:r>
            <a:rPr lang="en-US" sz="2000" kern="1200" dirty="0"/>
            <a:t>life;</a:t>
          </a:r>
        </a:p>
      </dsp:txBody>
      <dsp:txXfrm>
        <a:off x="38784" y="1928645"/>
        <a:ext cx="10438032" cy="716935"/>
      </dsp:txXfrm>
    </dsp:sp>
    <dsp:sp modelId="{9D9704B8-A92D-4EC3-AFAD-2AC56E866328}">
      <dsp:nvSpPr>
        <dsp:cNvPr id="0" name=""/>
        <dsp:cNvSpPr/>
      </dsp:nvSpPr>
      <dsp:spPr>
        <a:xfrm>
          <a:off x="0" y="2741964"/>
          <a:ext cx="105156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 advancement of </a:t>
          </a:r>
          <a:r>
            <a:rPr lang="en-US" sz="2000" b="1" kern="1200" dirty="0"/>
            <a:t>international </a:t>
          </a:r>
          <a:r>
            <a:rPr lang="en-US" sz="2000" kern="1200" dirty="0"/>
            <a:t>understanding, goodwill and peace through a world fellowship of business and professional persons united in the ideal of service.</a:t>
          </a:r>
        </a:p>
      </dsp:txBody>
      <dsp:txXfrm>
        <a:off x="38784" y="2780748"/>
        <a:ext cx="10438032" cy="716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6A085-7E03-4FDD-9DAA-52AD0EB159FC}">
      <dsp:nvSpPr>
        <dsp:cNvPr id="0" name=""/>
        <dsp:cNvSpPr/>
      </dsp:nvSpPr>
      <dsp:spPr>
        <a:xfrm>
          <a:off x="0" y="0"/>
          <a:ext cx="4593021"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6905031-DB25-447B-BE47-EDC59F716506}">
      <dsp:nvSpPr>
        <dsp:cNvPr id="0" name=""/>
        <dsp:cNvSpPr/>
      </dsp:nvSpPr>
      <dsp:spPr>
        <a:xfrm>
          <a:off x="0" y="0"/>
          <a:ext cx="4593021" cy="1309919"/>
        </a:xfrm>
        <a:prstGeom prst="rect">
          <a:avLst/>
        </a:prstGeom>
        <a:solidFill>
          <a:schemeClr val="accent5">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solidFill>
                <a:srgbClr val="00518E"/>
              </a:solidFill>
            </a:rPr>
            <a:t>Do the issues addressed in the previous activity connect to things you do in your club?</a:t>
          </a:r>
        </a:p>
      </dsp:txBody>
      <dsp:txXfrm>
        <a:off x="0" y="0"/>
        <a:ext cx="4593021" cy="1309919"/>
      </dsp:txXfrm>
    </dsp:sp>
    <dsp:sp modelId="{E94F3E6B-434C-4943-8EC5-5608AA298D61}">
      <dsp:nvSpPr>
        <dsp:cNvPr id="0" name=""/>
        <dsp:cNvSpPr/>
      </dsp:nvSpPr>
      <dsp:spPr>
        <a:xfrm>
          <a:off x="0" y="1309919"/>
          <a:ext cx="4593021"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F0B12C3-67DD-47C6-991E-07AC3B22A7D8}">
      <dsp:nvSpPr>
        <dsp:cNvPr id="0" name=""/>
        <dsp:cNvSpPr/>
      </dsp:nvSpPr>
      <dsp:spPr>
        <a:xfrm>
          <a:off x="0" y="1309919"/>
          <a:ext cx="4593021" cy="1309919"/>
        </a:xfrm>
        <a:prstGeom prst="rect">
          <a:avLst/>
        </a:prstGeom>
        <a:solidFill>
          <a:schemeClr val="accent5">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solidFill>
                <a:srgbClr val="00518E"/>
              </a:solidFill>
            </a:rPr>
            <a:t>What are your thoughts concerning how Rotary’s History led to what the organization is today?</a:t>
          </a:r>
        </a:p>
      </dsp:txBody>
      <dsp:txXfrm>
        <a:off x="0" y="1309919"/>
        <a:ext cx="4593021" cy="130991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609339-8D2C-48E0-B1C6-6B02FD2F40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82CB0B0-CC5E-4A3A-A7C8-D45B43BF81B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410915-9E3D-40F9-91DE-05EA1366BB85}" type="datetimeFigureOut">
              <a:rPr lang="en-US" smtClean="0"/>
              <a:t>10/31/2023</a:t>
            </a:fld>
            <a:endParaRPr lang="en-US"/>
          </a:p>
        </p:txBody>
      </p:sp>
      <p:sp>
        <p:nvSpPr>
          <p:cNvPr id="4" name="Footer Placeholder 3">
            <a:extLst>
              <a:ext uri="{FF2B5EF4-FFF2-40B4-BE49-F238E27FC236}">
                <a16:creationId xmlns:a16="http://schemas.microsoft.com/office/drawing/2014/main" id="{C8AF8A12-E703-4E37-A7F1-79B8426E23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327C642-5B40-4592-A6BE-1543F698B9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68B41D-659A-4A72-B2D9-E209E1D93143}" type="slidenum">
              <a:rPr lang="en-US" smtClean="0"/>
              <a:t>‹#›</a:t>
            </a:fld>
            <a:endParaRPr lang="en-US"/>
          </a:p>
        </p:txBody>
      </p:sp>
    </p:spTree>
    <p:extLst>
      <p:ext uri="{BB962C8B-B14F-4D97-AF65-F5344CB8AC3E}">
        <p14:creationId xmlns:p14="http://schemas.microsoft.com/office/powerpoint/2010/main" val="17701196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735DB7-9E4D-4D7D-9C4E-E20C135E8162}" type="datetimeFigureOut">
              <a:rPr lang="en-US" smtClean="0"/>
              <a:t>10/31/2023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97127-1E13-4AA5-AC18-6841A99A8065}" type="slidenum">
              <a:rPr lang="en-US" smtClean="0"/>
              <a:t>‹#›</a:t>
            </a:fld>
            <a:endParaRPr lang="en-US"/>
          </a:p>
        </p:txBody>
      </p:sp>
    </p:spTree>
    <p:extLst>
      <p:ext uri="{BB962C8B-B14F-4D97-AF65-F5344CB8AC3E}">
        <p14:creationId xmlns:p14="http://schemas.microsoft.com/office/powerpoint/2010/main" val="38355746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1480" y="4400549"/>
            <a:ext cx="5486400" cy="3272459"/>
          </a:xfrm>
        </p:spPr>
        <p:txBody>
          <a:bodyPr/>
          <a:lstStyle/>
          <a:p>
            <a:r>
              <a:rPr lang="en-US" sz="1600" dirty="0"/>
              <a:t>Begin the session:</a:t>
            </a:r>
          </a:p>
          <a:p>
            <a:pPr marL="228600" indent="-228600">
              <a:buAutoNum type="arabicPeriod"/>
            </a:pPr>
            <a:r>
              <a:rPr lang="en-US" sz="1600" dirty="0"/>
              <a:t>District Chair welcomes group and introduces District Leadership</a:t>
            </a:r>
          </a:p>
          <a:p>
            <a:pPr marL="228600" indent="-228600">
              <a:buAutoNum type="arabicPeriod"/>
            </a:pPr>
            <a:r>
              <a:rPr lang="en-US" sz="1600" dirty="0"/>
              <a:t>Introduce self and session</a:t>
            </a:r>
          </a:p>
          <a:p>
            <a:pPr marL="228600" indent="-228600">
              <a:buAutoNum type="arabicPeriod"/>
            </a:pPr>
            <a:r>
              <a:rPr lang="en-US" sz="1600" dirty="0"/>
              <a:t>Describe format for the session</a:t>
            </a:r>
          </a:p>
          <a:p>
            <a:pPr marL="228600" indent="-228600">
              <a:buAutoNum type="arabicPeriod"/>
            </a:pPr>
            <a:r>
              <a:rPr lang="en-US" sz="1600" dirty="0"/>
              <a:t>Talk about what materials are available and/or where they can be found</a:t>
            </a:r>
          </a:p>
          <a:p>
            <a:pPr marL="457200" lvl="1" indent="0">
              <a:buNone/>
            </a:pPr>
            <a:r>
              <a:rPr lang="en-US" sz="1600" dirty="0"/>
              <a:t>Participant materials accessed online as directed in registration confirmation</a:t>
            </a:r>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7E146C29-49B8-40A1-B38B-80426D572D6B}"/>
              </a:ext>
            </a:extLst>
          </p:cNvPr>
          <p:cNvSpPr>
            <a:spLocks noGrp="1"/>
          </p:cNvSpPr>
          <p:nvPr>
            <p:ph type="sldNum" sz="quarter" idx="5"/>
          </p:nvPr>
        </p:nvSpPr>
        <p:spPr/>
        <p:txBody>
          <a:bodyPr/>
          <a:lstStyle/>
          <a:p>
            <a:fld id="{30297127-1E13-4AA5-AC18-6841A99A8065}" type="slidenum">
              <a:rPr lang="en-US" smtClean="0"/>
              <a:t>1</a:t>
            </a:fld>
            <a:endParaRPr lang="en-US"/>
          </a:p>
        </p:txBody>
      </p:sp>
    </p:spTree>
    <p:extLst>
      <p:ext uri="{BB962C8B-B14F-4D97-AF65-F5344CB8AC3E}">
        <p14:creationId xmlns:p14="http://schemas.microsoft.com/office/powerpoint/2010/main" val="679336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Divide the team into 4 breakout groups, Assign 5 questions from Rotary awareness to each team. Give them 10 minutes to locate the answers. Encourage the use of google. </a:t>
            </a:r>
            <a:endParaRPr lang="en-US" sz="1200" b="0" dirty="0"/>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11</a:t>
            </a:fld>
            <a:endParaRPr lang="en-US"/>
          </a:p>
        </p:txBody>
      </p:sp>
    </p:spTree>
    <p:extLst>
      <p:ext uri="{BB962C8B-B14F-4D97-AF65-F5344CB8AC3E}">
        <p14:creationId xmlns:p14="http://schemas.microsoft.com/office/powerpoint/2010/main" val="937496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As time allows review the Rotary Awareness quiz clicking the questions and answers. Have the spokesperson for the team owning the question call out the answer.</a:t>
            </a:r>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12</a:t>
            </a:fld>
            <a:endParaRPr lang="en-US"/>
          </a:p>
        </p:txBody>
      </p:sp>
    </p:spTree>
    <p:extLst>
      <p:ext uri="{BB962C8B-B14F-4D97-AF65-F5344CB8AC3E}">
        <p14:creationId xmlns:p14="http://schemas.microsoft.com/office/powerpoint/2010/main" val="3168729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pPr marL="228600" indent="-228600">
              <a:buAutoNum type="arabicPeriod"/>
            </a:pPr>
            <a:r>
              <a:rPr lang="en-US" sz="1600" dirty="0"/>
              <a:t>Connect the history of Rotary to the present state of the organization </a:t>
            </a:r>
          </a:p>
          <a:p>
            <a:pPr marL="457200" lvl="1" indent="0">
              <a:buNone/>
            </a:pPr>
            <a:r>
              <a:rPr lang="en-US" sz="1600" b="1" dirty="0"/>
              <a:t>Fast forward 100+ years after Rotary’s founding. How do some of the issues addressed in these ‘tests’ relate to what you might be doing in your club today? How did Rotary’s history lead to what the organization is today?</a:t>
            </a:r>
          </a:p>
          <a:p>
            <a:pPr marL="457200" lvl="1" indent="0">
              <a:buNone/>
            </a:pPr>
            <a:endParaRPr lang="en-US" sz="800" b="1" dirty="0"/>
          </a:p>
          <a:p>
            <a:pPr marL="228600" indent="-228600">
              <a:buAutoNum type="arabicPeriod"/>
            </a:pPr>
            <a:r>
              <a:rPr lang="en-US" sz="1600" b="0" dirty="0"/>
              <a:t>Spend about 5 minutes in this discussion</a:t>
            </a:r>
          </a:p>
        </p:txBody>
      </p:sp>
      <p:sp>
        <p:nvSpPr>
          <p:cNvPr id="5" name="Slide Number Placeholder 4">
            <a:extLst>
              <a:ext uri="{FF2B5EF4-FFF2-40B4-BE49-F238E27FC236}">
                <a16:creationId xmlns:a16="http://schemas.microsoft.com/office/drawing/2014/main" id="{792122B5-64E0-4985-B82D-9270AB867C17}"/>
              </a:ext>
            </a:extLst>
          </p:cNvPr>
          <p:cNvSpPr>
            <a:spLocks noGrp="1"/>
          </p:cNvSpPr>
          <p:nvPr>
            <p:ph type="sldNum" sz="quarter" idx="5"/>
          </p:nvPr>
        </p:nvSpPr>
        <p:spPr/>
        <p:txBody>
          <a:bodyPr/>
          <a:lstStyle/>
          <a:p>
            <a:fld id="{30297127-1E13-4AA5-AC18-6841A99A8065}" type="slidenum">
              <a:rPr lang="en-US" smtClean="0"/>
              <a:t>16</a:t>
            </a:fld>
            <a:endParaRPr lang="en-US"/>
          </a:p>
        </p:txBody>
      </p:sp>
    </p:spTree>
    <p:extLst>
      <p:ext uri="{BB962C8B-B14F-4D97-AF65-F5344CB8AC3E}">
        <p14:creationId xmlns:p14="http://schemas.microsoft.com/office/powerpoint/2010/main" val="1776893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01650"/>
            <a:ext cx="5486400" cy="3086100"/>
          </a:xfrm>
        </p:spPr>
      </p:sp>
      <p:sp>
        <p:nvSpPr>
          <p:cNvPr id="3" name="Notes Placeholder 2"/>
          <p:cNvSpPr>
            <a:spLocks noGrp="1"/>
          </p:cNvSpPr>
          <p:nvPr>
            <p:ph type="body" idx="1"/>
          </p:nvPr>
        </p:nvSpPr>
        <p:spPr/>
        <p:txBody>
          <a:bodyPr/>
          <a:lstStyle/>
          <a:p>
            <a:pPr marL="228600" indent="-228600">
              <a:buAutoNum type="arabicPeriod"/>
            </a:pPr>
            <a:r>
              <a:rPr lang="en-US" sz="1600" dirty="0"/>
              <a:t>Introduce “People of Action” Campaign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b="1" dirty="0"/>
              <a:t>Rotary developed the “People of Action” Campaign. Insert ROR-2 contains text from Rotary’s People of Action Campaign. </a:t>
            </a:r>
          </a:p>
          <a:p>
            <a:pPr marL="228600" indent="-228600">
              <a:buAutoNum type="arabicPeriod"/>
            </a:pPr>
            <a:r>
              <a:rPr lang="en-US" sz="1600" dirty="0"/>
              <a:t>Refer to People of Action as a contemporary and “action-oriented” which takes on many aspects of The Object of Rotary. </a:t>
            </a:r>
          </a:p>
          <a:p>
            <a:pPr marL="228600" indent="-228600">
              <a:buAutoNum type="arabicPeriod"/>
            </a:pPr>
            <a:r>
              <a:rPr lang="en-US" sz="1600" dirty="0"/>
              <a:t>Encourage participants to further explore this program </a:t>
            </a:r>
          </a:p>
          <a:p>
            <a:pPr marL="228600" indent="-228600">
              <a:buAutoNum type="arabicPeriod"/>
            </a:pPr>
            <a:r>
              <a:rPr lang="en-US" sz="1600" dirty="0"/>
              <a:t>Provide links on where to find this resource</a:t>
            </a:r>
          </a:p>
        </p:txBody>
      </p:sp>
      <p:sp>
        <p:nvSpPr>
          <p:cNvPr id="5" name="Slide Number Placeholder 4">
            <a:extLst>
              <a:ext uri="{FF2B5EF4-FFF2-40B4-BE49-F238E27FC236}">
                <a16:creationId xmlns:a16="http://schemas.microsoft.com/office/drawing/2014/main" id="{7090CD77-6B36-49EB-83CA-88B5471E4682}"/>
              </a:ext>
            </a:extLst>
          </p:cNvPr>
          <p:cNvSpPr>
            <a:spLocks noGrp="1"/>
          </p:cNvSpPr>
          <p:nvPr>
            <p:ph type="sldNum" sz="quarter" idx="5"/>
          </p:nvPr>
        </p:nvSpPr>
        <p:spPr/>
        <p:txBody>
          <a:bodyPr/>
          <a:lstStyle/>
          <a:p>
            <a:fld id="{30297127-1E13-4AA5-AC18-6841A99A8065}" type="slidenum">
              <a:rPr lang="en-US" smtClean="0"/>
              <a:t>17</a:t>
            </a:fld>
            <a:endParaRPr lang="en-US"/>
          </a:p>
        </p:txBody>
      </p:sp>
    </p:spTree>
    <p:extLst>
      <p:ext uri="{BB962C8B-B14F-4D97-AF65-F5344CB8AC3E}">
        <p14:creationId xmlns:p14="http://schemas.microsoft.com/office/powerpoint/2010/main" val="275658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pPr marL="228600" indent="-228600">
              <a:buAutoNum type="arabicPeriod"/>
            </a:pPr>
            <a:r>
              <a:rPr lang="en-US" sz="1600" dirty="0"/>
              <a:t>To end this session, provide the above question for reflection – give them a minute to read the slide</a:t>
            </a:r>
          </a:p>
          <a:p>
            <a:pPr marL="228600" indent="-228600">
              <a:buAutoNum type="arabicPeriod"/>
            </a:pPr>
            <a:r>
              <a:rPr lang="en-US" sz="1600" dirty="0"/>
              <a:t>Give an opportunity for participants to share their thoughts </a:t>
            </a:r>
          </a:p>
          <a:p>
            <a:pPr marL="228600" indent="-228600">
              <a:buAutoNum type="arabicPeriod"/>
            </a:pPr>
            <a:r>
              <a:rPr lang="en-US" sz="1600" dirty="0"/>
              <a:t>This is a reflection question for the participants and a last opportunity for them to comment on the session</a:t>
            </a:r>
          </a:p>
          <a:p>
            <a:pPr marL="228600" indent="-228600">
              <a:buAutoNum type="arabicPeriod"/>
            </a:pPr>
            <a:r>
              <a:rPr lang="en-US" sz="1600" dirty="0"/>
              <a:t>There are no wrong answers and facilitators should make connections between our individual “INSTRUCTIONS”, the Object of Rotary and other tenets of our organization, like the 5 Avenues of Service, “Service Above Self” and the great things Rotarians do in their clubs, communities and around the world</a:t>
            </a:r>
          </a:p>
          <a:p>
            <a:pPr marL="228600" indent="-228600">
              <a:buAutoNum type="arabicPeriod"/>
            </a:pPr>
            <a:r>
              <a:rPr lang="en-US" sz="1600" dirty="0"/>
              <a:t>They are part of a distinguished history of collective and individual service called Rotary. These tenets are the Roots of Rotary</a:t>
            </a:r>
          </a:p>
        </p:txBody>
      </p:sp>
      <p:sp>
        <p:nvSpPr>
          <p:cNvPr id="5" name="Slide Number Placeholder 4">
            <a:extLst>
              <a:ext uri="{FF2B5EF4-FFF2-40B4-BE49-F238E27FC236}">
                <a16:creationId xmlns:a16="http://schemas.microsoft.com/office/drawing/2014/main" id="{884FA1C2-A419-4774-8DF4-DF5721860CD9}"/>
              </a:ext>
            </a:extLst>
          </p:cNvPr>
          <p:cNvSpPr>
            <a:spLocks noGrp="1"/>
          </p:cNvSpPr>
          <p:nvPr>
            <p:ph type="sldNum" sz="quarter" idx="5"/>
          </p:nvPr>
        </p:nvSpPr>
        <p:spPr/>
        <p:txBody>
          <a:bodyPr/>
          <a:lstStyle/>
          <a:p>
            <a:fld id="{30297127-1E13-4AA5-AC18-6841A99A8065}" type="slidenum">
              <a:rPr lang="en-US" smtClean="0"/>
              <a:t>18</a:t>
            </a:fld>
            <a:endParaRPr lang="en-US"/>
          </a:p>
        </p:txBody>
      </p:sp>
    </p:spTree>
    <p:extLst>
      <p:ext uri="{BB962C8B-B14F-4D97-AF65-F5344CB8AC3E}">
        <p14:creationId xmlns:p14="http://schemas.microsoft.com/office/powerpoint/2010/main" val="3526279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03225"/>
            <a:ext cx="5486400" cy="3086100"/>
          </a:xfrm>
        </p:spPr>
      </p:sp>
      <p:sp>
        <p:nvSpPr>
          <p:cNvPr id="3" name="Notes Placeholder 2"/>
          <p:cNvSpPr>
            <a:spLocks noGrp="1"/>
          </p:cNvSpPr>
          <p:nvPr>
            <p:ph type="body" idx="1"/>
          </p:nvPr>
        </p:nvSpPr>
        <p:spPr>
          <a:xfrm>
            <a:off x="685800" y="3855318"/>
            <a:ext cx="5486400" cy="3959678"/>
          </a:xfrm>
        </p:spPr>
        <p:txBody>
          <a:bodyPr/>
          <a:lstStyle/>
          <a:p>
            <a:pPr marL="342900" marR="0" lvl="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Review Session Goals, where this course fits into the Membership curriculum of RLI</a:t>
            </a:r>
          </a:p>
          <a:p>
            <a:pPr marL="742950" lvl="1" indent="-285750">
              <a:lnSpc>
                <a:spcPct val="107000"/>
              </a:lnSpc>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Point out INS-ROR 2 – People of Action Campaign</a:t>
            </a:r>
          </a:p>
          <a:p>
            <a:pPr marL="342900" marR="0" lvl="0" indent="-342900">
              <a:lnSpc>
                <a:spcPct val="107000"/>
              </a:lnSpc>
              <a:spcBef>
                <a:spcPts val="0"/>
              </a:spcBef>
              <a:spcAft>
                <a:spcPts val="0"/>
              </a:spcAft>
              <a:buFont typeface="+mj-lt"/>
              <a:buAutoNum type="arabicPeriod" startAt="2"/>
            </a:pPr>
            <a:r>
              <a:rPr lang="en-US" sz="1600" b="1" dirty="0">
                <a:effectLst/>
                <a:latin typeface="Calibri" panose="020F0502020204030204" pitchFamily="34" charset="0"/>
                <a:ea typeface="Calibri" panose="020F0502020204030204" pitchFamily="34" charset="0"/>
                <a:cs typeface="Times New Roman" panose="02020603050405020304" pitchFamily="18" charset="0"/>
              </a:rPr>
              <a:t>The Participant Manual provides relevant resources for participants with thought provoking questions and activities. Some content and activities provided during this session will supplement but not necessarily directly follow what is found in the participant manual.</a:t>
            </a:r>
          </a:p>
          <a:p>
            <a:pPr marL="342900" marR="0" lvl="0" indent="-342900">
              <a:lnSpc>
                <a:spcPct val="107000"/>
              </a:lnSpc>
              <a:spcBef>
                <a:spcPts val="0"/>
              </a:spcBef>
              <a:spcAft>
                <a:spcPts val="0"/>
              </a:spcAft>
              <a:buFont typeface="+mj-lt"/>
              <a:buAutoNum type="arabicPeriod" startAt="2"/>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0"/>
              </a:spcAft>
              <a:buFont typeface="Arial" panose="020B0604020202020204" pitchFamily="34" charset="0"/>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C8AB573D-B8C2-4D81-BF7A-BB6925A18B2D}"/>
              </a:ext>
            </a:extLst>
          </p:cNvPr>
          <p:cNvSpPr>
            <a:spLocks noGrp="1"/>
          </p:cNvSpPr>
          <p:nvPr>
            <p:ph type="sldNum" sz="quarter" idx="5"/>
          </p:nvPr>
        </p:nvSpPr>
        <p:spPr/>
        <p:txBody>
          <a:bodyPr/>
          <a:lstStyle/>
          <a:p>
            <a:fld id="{30297127-1E13-4AA5-AC18-6841A99A8065}" type="slidenum">
              <a:rPr lang="en-US" smtClean="0"/>
              <a:t>2</a:t>
            </a:fld>
            <a:endParaRPr lang="en-US"/>
          </a:p>
        </p:txBody>
      </p:sp>
    </p:spTree>
    <p:extLst>
      <p:ext uri="{BB962C8B-B14F-4D97-AF65-F5344CB8AC3E}">
        <p14:creationId xmlns:p14="http://schemas.microsoft.com/office/powerpoint/2010/main" val="421395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17550"/>
            <a:ext cx="5486400" cy="3086100"/>
          </a:xfrm>
        </p:spPr>
      </p:sp>
      <p:sp>
        <p:nvSpPr>
          <p:cNvPr id="3" name="Notes Placeholder 2"/>
          <p:cNvSpPr>
            <a:spLocks noGrp="1"/>
          </p:cNvSpPr>
          <p:nvPr>
            <p:ph type="body" idx="1"/>
          </p:nvPr>
        </p:nvSpPr>
        <p:spPr/>
        <p:txBody>
          <a:bodyPr/>
          <a:lstStyle/>
          <a:p>
            <a:pPr marL="228600" indent="-228600">
              <a:buAutoNum type="arabicPeriod"/>
            </a:pPr>
            <a:r>
              <a:rPr lang="en-US" sz="1600" dirty="0"/>
              <a:t>Point out “Rotary’s Set of Instructions listed on the slide</a:t>
            </a:r>
          </a:p>
          <a:p>
            <a:pPr marL="228600" indent="-228600">
              <a:buAutoNum type="arabicPeriod"/>
            </a:pPr>
            <a:r>
              <a:rPr lang="en-US" sz="1600" dirty="0"/>
              <a:t>Ask participants the question:</a:t>
            </a:r>
          </a:p>
          <a:p>
            <a:pPr lvl="1"/>
            <a:r>
              <a:rPr lang="en-US" sz="1600" b="1" dirty="0"/>
              <a:t>Where do you find these Rotary Documents? Raise your VIRTUAL Hand and unmute to respond</a:t>
            </a:r>
          </a:p>
          <a:p>
            <a:pPr marL="228600" indent="-228600">
              <a:buAutoNum type="arabicPeriod"/>
            </a:pPr>
            <a:r>
              <a:rPr lang="en-US" sz="1600" dirty="0"/>
              <a:t>Respond to ideas offered by the group</a:t>
            </a:r>
          </a:p>
          <a:p>
            <a:pPr marL="228600" indent="-228600">
              <a:buAutoNum type="arabicPeriod"/>
            </a:pPr>
            <a:r>
              <a:rPr lang="en-US" sz="1600" dirty="0"/>
              <a:t>If not already mentioned share places where they are located</a:t>
            </a:r>
          </a:p>
          <a:p>
            <a:pPr marL="685800" lvl="1" indent="-228600">
              <a:buFont typeface="Arial" panose="020B0604020202020204" pitchFamily="34" charset="0"/>
              <a:buChar char="•"/>
            </a:pPr>
            <a:r>
              <a:rPr lang="en-US" sz="1600" dirty="0"/>
              <a:t>RI, District and Club websites</a:t>
            </a:r>
          </a:p>
          <a:p>
            <a:pPr marL="685800" lvl="1" indent="-228600">
              <a:buFont typeface="Arial" panose="020B0604020202020204" pitchFamily="34" charset="0"/>
              <a:buChar char="•"/>
            </a:pPr>
            <a:r>
              <a:rPr lang="en-US" sz="1600" dirty="0"/>
              <a:t>Rotarian Magazine</a:t>
            </a:r>
          </a:p>
          <a:p>
            <a:pPr marL="685800" lvl="1" indent="-228600">
              <a:buFont typeface="Arial" panose="020B0604020202020204" pitchFamily="34" charset="0"/>
              <a:buChar char="•"/>
            </a:pPr>
            <a:r>
              <a:rPr lang="en-US" sz="1600" dirty="0"/>
              <a:t>RLI Participant Manual Part 2 Rotary &amp; Ethics</a:t>
            </a:r>
          </a:p>
        </p:txBody>
      </p:sp>
      <p:sp>
        <p:nvSpPr>
          <p:cNvPr id="5" name="Slide Number Placeholder 4">
            <a:extLst>
              <a:ext uri="{FF2B5EF4-FFF2-40B4-BE49-F238E27FC236}">
                <a16:creationId xmlns:a16="http://schemas.microsoft.com/office/drawing/2014/main" id="{619D6480-029F-4201-B4E5-4CD86D2B8162}"/>
              </a:ext>
            </a:extLst>
          </p:cNvPr>
          <p:cNvSpPr>
            <a:spLocks noGrp="1"/>
          </p:cNvSpPr>
          <p:nvPr>
            <p:ph type="sldNum" sz="quarter" idx="5"/>
          </p:nvPr>
        </p:nvSpPr>
        <p:spPr/>
        <p:txBody>
          <a:bodyPr/>
          <a:lstStyle/>
          <a:p>
            <a:fld id="{30297127-1E13-4AA5-AC18-6841A99A8065}" type="slidenum">
              <a:rPr lang="en-US" smtClean="0"/>
              <a:t>3</a:t>
            </a:fld>
            <a:endParaRPr lang="en-US"/>
          </a:p>
        </p:txBody>
      </p:sp>
    </p:spTree>
    <p:extLst>
      <p:ext uri="{BB962C8B-B14F-4D97-AF65-F5344CB8AC3E}">
        <p14:creationId xmlns:p14="http://schemas.microsoft.com/office/powerpoint/2010/main" val="182274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0" y="733425"/>
            <a:ext cx="5486400" cy="3086100"/>
          </a:xfrm>
        </p:spPr>
      </p:sp>
      <p:sp>
        <p:nvSpPr>
          <p:cNvPr id="3" name="Notes Placeholder 2"/>
          <p:cNvSpPr>
            <a:spLocks noGrp="1"/>
          </p:cNvSpPr>
          <p:nvPr>
            <p:ph type="body" idx="1"/>
          </p:nvPr>
        </p:nvSpPr>
        <p:spPr/>
        <p:txBody>
          <a:bodyPr/>
          <a:lstStyle/>
          <a:p>
            <a:pPr marL="228600" indent="-228600">
              <a:buAutoNum type="arabicPeriod"/>
            </a:pPr>
            <a:r>
              <a:rPr lang="en-US" sz="1600" dirty="0"/>
              <a:t>Set up the rest of the session with the following: </a:t>
            </a:r>
            <a:r>
              <a:rPr lang="en-US" sz="1600" b="1" dirty="0"/>
              <a:t>For the next 30-45 minutes we will be looking into the history of Rotary or our ROOTS, and find out some interesting things about from where we have come as an organization. </a:t>
            </a:r>
          </a:p>
          <a:p>
            <a:pPr marL="228600" indent="-228600">
              <a:buAutoNum type="arabicPeriod"/>
            </a:pPr>
            <a:r>
              <a:rPr lang="en-US" sz="1600" b="0" dirty="0"/>
              <a:t>Using the following slides briefly review all the guiding principles of Rotary.</a:t>
            </a:r>
          </a:p>
          <a:p>
            <a:pPr marL="228600" indent="-228600">
              <a:buAutoNum type="arabicPeriod"/>
            </a:pPr>
            <a:r>
              <a:rPr lang="en-US" sz="1600" b="0" dirty="0"/>
              <a:t>Discuss the Object of Rotary with the participants</a:t>
            </a:r>
          </a:p>
          <a:p>
            <a:pPr marL="228600" indent="-228600">
              <a:buAutoNum type="arabicPeriod"/>
            </a:pPr>
            <a:r>
              <a:rPr lang="en-US" sz="1600" b="0" dirty="0"/>
              <a:t>Point out how service is built into all four statements</a:t>
            </a:r>
          </a:p>
          <a:p>
            <a:pPr marL="228600" indent="-228600">
              <a:buAutoNum type="arabicPeriod"/>
            </a:pPr>
            <a:r>
              <a:rPr lang="en-US" sz="1600" b="0" dirty="0"/>
              <a:t>Advance through next couple of slides fairly quickly as you point out guiding principles</a:t>
            </a:r>
          </a:p>
        </p:txBody>
      </p:sp>
      <p:sp>
        <p:nvSpPr>
          <p:cNvPr id="5" name="Slide Number Placeholder 4">
            <a:extLst>
              <a:ext uri="{FF2B5EF4-FFF2-40B4-BE49-F238E27FC236}">
                <a16:creationId xmlns:a16="http://schemas.microsoft.com/office/drawing/2014/main" id="{7B88AEA0-954C-4DD3-97E8-AE7B0EFCED95}"/>
              </a:ext>
            </a:extLst>
          </p:cNvPr>
          <p:cNvSpPr>
            <a:spLocks noGrp="1"/>
          </p:cNvSpPr>
          <p:nvPr>
            <p:ph type="sldNum" sz="quarter" idx="5"/>
          </p:nvPr>
        </p:nvSpPr>
        <p:spPr/>
        <p:txBody>
          <a:bodyPr/>
          <a:lstStyle/>
          <a:p>
            <a:fld id="{30297127-1E13-4AA5-AC18-6841A99A8065}" type="slidenum">
              <a:rPr lang="en-US" smtClean="0"/>
              <a:t>4</a:t>
            </a:fld>
            <a:endParaRPr lang="en-US"/>
          </a:p>
        </p:txBody>
      </p:sp>
    </p:spTree>
    <p:extLst>
      <p:ext uri="{BB962C8B-B14F-4D97-AF65-F5344CB8AC3E}">
        <p14:creationId xmlns:p14="http://schemas.microsoft.com/office/powerpoint/2010/main" val="1116082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74675"/>
            <a:ext cx="5486400" cy="3086100"/>
          </a:xfrm>
        </p:spPr>
      </p:sp>
      <p:sp>
        <p:nvSpPr>
          <p:cNvPr id="3" name="Notes Placeholder 2"/>
          <p:cNvSpPr>
            <a:spLocks noGrp="1"/>
          </p:cNvSpPr>
          <p:nvPr>
            <p:ph type="body" idx="1"/>
          </p:nvPr>
        </p:nvSpPr>
        <p:spPr/>
        <p:txBody>
          <a:bodyPr/>
          <a:lstStyle/>
          <a:p>
            <a:pPr marL="228600" indent="-228600">
              <a:buAutoNum type="arabicPeriod"/>
            </a:pPr>
            <a:r>
              <a:rPr lang="en-US" sz="1600" dirty="0"/>
              <a:t>Point out that the early Rotarians developed the “Avenues of Service” to help guide our service activities</a:t>
            </a:r>
          </a:p>
          <a:p>
            <a:pPr marL="228600" indent="-228600">
              <a:buAutoNum type="arabicPeriod"/>
            </a:pPr>
            <a:r>
              <a:rPr lang="en-US" sz="1600" dirty="0"/>
              <a:t>Set up two additional principles that form the foundation of Rotary and model behavior of Rotarians</a:t>
            </a:r>
          </a:p>
          <a:p>
            <a:pPr marL="228600" indent="-228600">
              <a:buAutoNum type="arabicPeriod"/>
            </a:pPr>
            <a:r>
              <a:rPr lang="en-US" sz="1600" dirty="0"/>
              <a:t>Advance to next slide</a:t>
            </a:r>
          </a:p>
        </p:txBody>
      </p:sp>
      <p:sp>
        <p:nvSpPr>
          <p:cNvPr id="5" name="Slide Number Placeholder 4">
            <a:extLst>
              <a:ext uri="{FF2B5EF4-FFF2-40B4-BE49-F238E27FC236}">
                <a16:creationId xmlns:a16="http://schemas.microsoft.com/office/drawing/2014/main" id="{529DBECE-BE00-428D-9738-92E6BA474843}"/>
              </a:ext>
            </a:extLst>
          </p:cNvPr>
          <p:cNvSpPr>
            <a:spLocks noGrp="1"/>
          </p:cNvSpPr>
          <p:nvPr>
            <p:ph type="sldNum" sz="quarter" idx="5"/>
          </p:nvPr>
        </p:nvSpPr>
        <p:spPr/>
        <p:txBody>
          <a:bodyPr/>
          <a:lstStyle/>
          <a:p>
            <a:fld id="{30297127-1E13-4AA5-AC18-6841A99A8065}" type="slidenum">
              <a:rPr lang="en-US" smtClean="0"/>
              <a:t>5</a:t>
            </a:fld>
            <a:endParaRPr lang="en-US"/>
          </a:p>
        </p:txBody>
      </p:sp>
    </p:spTree>
    <p:extLst>
      <p:ext uri="{BB962C8B-B14F-4D97-AF65-F5344CB8AC3E}">
        <p14:creationId xmlns:p14="http://schemas.microsoft.com/office/powerpoint/2010/main" val="2478988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62000"/>
            <a:ext cx="5486400" cy="3086100"/>
          </a:xfrm>
        </p:spPr>
      </p:sp>
      <p:sp>
        <p:nvSpPr>
          <p:cNvPr id="3" name="Notes Placeholder 2"/>
          <p:cNvSpPr>
            <a:spLocks noGrp="1"/>
          </p:cNvSpPr>
          <p:nvPr>
            <p:ph type="body" idx="1"/>
          </p:nvPr>
        </p:nvSpPr>
        <p:spPr/>
        <p:txBody>
          <a:bodyPr/>
          <a:lstStyle/>
          <a:p>
            <a:r>
              <a:rPr lang="en-US" dirty="0"/>
              <a:t>1</a:t>
            </a:r>
            <a:r>
              <a:rPr lang="en-US" sz="1600" dirty="0"/>
              <a:t>. Four-way test and Code of Conduct form the foundation of Rotary and model the behavior of Rotarian</a:t>
            </a:r>
          </a:p>
        </p:txBody>
      </p:sp>
      <p:sp>
        <p:nvSpPr>
          <p:cNvPr id="5" name="Slide Number Placeholder 4">
            <a:extLst>
              <a:ext uri="{FF2B5EF4-FFF2-40B4-BE49-F238E27FC236}">
                <a16:creationId xmlns:a16="http://schemas.microsoft.com/office/drawing/2014/main" id="{EF54F300-093D-40BB-8E6C-DA46A9BDFBF7}"/>
              </a:ext>
            </a:extLst>
          </p:cNvPr>
          <p:cNvSpPr>
            <a:spLocks noGrp="1"/>
          </p:cNvSpPr>
          <p:nvPr>
            <p:ph type="sldNum" sz="quarter" idx="5"/>
          </p:nvPr>
        </p:nvSpPr>
        <p:spPr/>
        <p:txBody>
          <a:bodyPr/>
          <a:lstStyle/>
          <a:p>
            <a:fld id="{30297127-1E13-4AA5-AC18-6841A99A8065}" type="slidenum">
              <a:rPr lang="en-US" smtClean="0"/>
              <a:t>6</a:t>
            </a:fld>
            <a:endParaRPr lang="en-US"/>
          </a:p>
        </p:txBody>
      </p:sp>
    </p:spTree>
    <p:extLst>
      <p:ext uri="{BB962C8B-B14F-4D97-AF65-F5344CB8AC3E}">
        <p14:creationId xmlns:p14="http://schemas.microsoft.com/office/powerpoint/2010/main" val="1301694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74675"/>
            <a:ext cx="5486400" cy="3086100"/>
          </a:xfrm>
        </p:spPr>
      </p:sp>
      <p:sp>
        <p:nvSpPr>
          <p:cNvPr id="3" name="Notes Placeholder 2"/>
          <p:cNvSpPr>
            <a:spLocks noGrp="1"/>
          </p:cNvSpPr>
          <p:nvPr>
            <p:ph type="body" idx="1"/>
          </p:nvPr>
        </p:nvSpPr>
        <p:spPr>
          <a:xfrm>
            <a:off x="685800" y="3946189"/>
            <a:ext cx="5486400" cy="4345885"/>
          </a:xfrm>
        </p:spPr>
        <p:txBody>
          <a:bodyPr/>
          <a:lstStyle/>
          <a:p>
            <a:pPr marL="0" indent="0">
              <a:buNone/>
            </a:pPr>
            <a:r>
              <a:rPr lang="en-US" sz="1400" dirty="0"/>
              <a:t>Refer participants to page 3 of Part 1 Participant Manual / Roots of Rotary </a:t>
            </a:r>
            <a:r>
              <a:rPr lang="en-US" sz="1400" b="1" dirty="0"/>
              <a:t>INS: 1 ROR</a:t>
            </a:r>
            <a:r>
              <a:rPr lang="en-US" sz="1400" dirty="0"/>
              <a:t> - “Good to Know” Sheet for their review and reference</a:t>
            </a:r>
          </a:p>
          <a:p>
            <a:pPr marL="228600" indent="-228600">
              <a:buAutoNum type="arabicPeriod"/>
            </a:pPr>
            <a:endParaRPr lang="en-US" b="0" dirty="0"/>
          </a:p>
        </p:txBody>
      </p:sp>
      <p:sp>
        <p:nvSpPr>
          <p:cNvPr id="5" name="Slide Number Placeholder 4">
            <a:extLst>
              <a:ext uri="{FF2B5EF4-FFF2-40B4-BE49-F238E27FC236}">
                <a16:creationId xmlns:a16="http://schemas.microsoft.com/office/drawing/2014/main" id="{92B6E6D9-22C0-4A1C-AF6C-8C22B9BCB46A}"/>
              </a:ext>
            </a:extLst>
          </p:cNvPr>
          <p:cNvSpPr>
            <a:spLocks noGrp="1"/>
          </p:cNvSpPr>
          <p:nvPr>
            <p:ph type="sldNum" sz="quarter" idx="5"/>
          </p:nvPr>
        </p:nvSpPr>
        <p:spPr/>
        <p:txBody>
          <a:bodyPr/>
          <a:lstStyle/>
          <a:p>
            <a:fld id="{30297127-1E13-4AA5-AC18-6841A99A8065}" type="slidenum">
              <a:rPr lang="en-US" smtClean="0"/>
              <a:t>7</a:t>
            </a:fld>
            <a:endParaRPr lang="en-US"/>
          </a:p>
        </p:txBody>
      </p:sp>
    </p:spTree>
    <p:extLst>
      <p:ext uri="{BB962C8B-B14F-4D97-AF65-F5344CB8AC3E}">
        <p14:creationId xmlns:p14="http://schemas.microsoft.com/office/powerpoint/2010/main" val="2168601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dirty="0"/>
              <a:t>Introduce History &amp; Mission Questionnaire: </a:t>
            </a:r>
            <a:br>
              <a:rPr lang="en-US" sz="1400" dirty="0"/>
            </a:br>
            <a:r>
              <a:rPr lang="en-US" sz="1400" b="1" dirty="0"/>
              <a:t>Let’s explore some history together using a True/False Rotary Questionnaire. We’ll do this quiz together. For each question select the green check for true or the red x for false under reactions.</a:t>
            </a:r>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8</a:t>
            </a:fld>
            <a:endParaRPr lang="en-US"/>
          </a:p>
        </p:txBody>
      </p:sp>
    </p:spTree>
    <p:extLst>
      <p:ext uri="{BB962C8B-B14F-4D97-AF65-F5344CB8AC3E}">
        <p14:creationId xmlns:p14="http://schemas.microsoft.com/office/powerpoint/2010/main" val="2539582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b="0" dirty="0"/>
              <a:t>Click through the 12 questions and responses</a:t>
            </a:r>
          </a:p>
          <a:p>
            <a:pPr marL="228600" indent="-228600">
              <a:buAutoNum type="arabicPeriod"/>
            </a:pPr>
            <a:r>
              <a:rPr lang="en-US" sz="1200" b="0" dirty="0"/>
              <a:t>Use the questionnaire as a starting point to discuss the history of Rotary, the evolution of many of the features of Rotary and how we got to where we are now.</a:t>
            </a:r>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9</a:t>
            </a:fld>
            <a:endParaRPr lang="en-US"/>
          </a:p>
        </p:txBody>
      </p:sp>
    </p:spTree>
    <p:extLst>
      <p:ext uri="{BB962C8B-B14F-4D97-AF65-F5344CB8AC3E}">
        <p14:creationId xmlns:p14="http://schemas.microsoft.com/office/powerpoint/2010/main" val="343855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3812D-7B10-4134-A679-A48C6C074C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7C1A1B-4B3D-4B26-B084-D629B2EFF9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769BA1-5DAE-4C42-904D-D20A4657FB34}"/>
              </a:ext>
            </a:extLst>
          </p:cNvPr>
          <p:cNvSpPr>
            <a:spLocks noGrp="1"/>
          </p:cNvSpPr>
          <p:nvPr>
            <p:ph type="dt" sz="half" idx="10"/>
          </p:nvPr>
        </p:nvSpPr>
        <p:spPr/>
        <p:txBody>
          <a:bodyPr/>
          <a:lstStyle/>
          <a:p>
            <a:fld id="{6A4B53A7-3209-46A6-9454-F38EAC8F11E7}" type="datetimeFigureOut">
              <a:rPr lang="en-US" smtClean="0"/>
              <a:t>10/31/2023</a:t>
            </a:fld>
            <a:endParaRPr lang="en-US"/>
          </a:p>
        </p:txBody>
      </p:sp>
      <p:sp>
        <p:nvSpPr>
          <p:cNvPr id="5" name="Footer Placeholder 4">
            <a:extLst>
              <a:ext uri="{FF2B5EF4-FFF2-40B4-BE49-F238E27FC236}">
                <a16:creationId xmlns:a16="http://schemas.microsoft.com/office/drawing/2014/main" id="{71D33881-A96B-4B3F-BCEA-9F158BCAA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8D2FC-3C11-474C-AE68-56C75F79EED3}"/>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718595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2A5C-EEBA-4BF4-9A87-211FA5963C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D8320D-2A7D-4A1C-8AA4-BD58DF4093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294EAF-A21F-43B3-83EA-E17D8DB3EBD7}"/>
              </a:ext>
            </a:extLst>
          </p:cNvPr>
          <p:cNvSpPr>
            <a:spLocks noGrp="1"/>
          </p:cNvSpPr>
          <p:nvPr>
            <p:ph type="dt" sz="half" idx="10"/>
          </p:nvPr>
        </p:nvSpPr>
        <p:spPr/>
        <p:txBody>
          <a:bodyPr/>
          <a:lstStyle/>
          <a:p>
            <a:fld id="{6A4B53A7-3209-46A6-9454-F38EAC8F11E7}" type="datetimeFigureOut">
              <a:rPr lang="en-US" smtClean="0"/>
              <a:t>10/31/2023</a:t>
            </a:fld>
            <a:endParaRPr lang="en-US"/>
          </a:p>
        </p:txBody>
      </p:sp>
      <p:sp>
        <p:nvSpPr>
          <p:cNvPr id="5" name="Footer Placeholder 4">
            <a:extLst>
              <a:ext uri="{FF2B5EF4-FFF2-40B4-BE49-F238E27FC236}">
                <a16:creationId xmlns:a16="http://schemas.microsoft.com/office/drawing/2014/main" id="{872D481A-1984-425B-8CDE-7B8878453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EEFB59-A90F-4C5D-B9C4-675B04C777D1}"/>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4111019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DCFB7A-50A9-4DE9-8ABB-702914FC50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021DAA-CDDA-4502-AE98-15EB5CF794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2AE0E2-EB98-45CD-BA61-E65014A7EB46}"/>
              </a:ext>
            </a:extLst>
          </p:cNvPr>
          <p:cNvSpPr>
            <a:spLocks noGrp="1"/>
          </p:cNvSpPr>
          <p:nvPr>
            <p:ph type="dt" sz="half" idx="10"/>
          </p:nvPr>
        </p:nvSpPr>
        <p:spPr/>
        <p:txBody>
          <a:bodyPr/>
          <a:lstStyle/>
          <a:p>
            <a:fld id="{6A4B53A7-3209-46A6-9454-F38EAC8F11E7}" type="datetimeFigureOut">
              <a:rPr lang="en-US" smtClean="0"/>
              <a:t>10/31/2023</a:t>
            </a:fld>
            <a:endParaRPr lang="en-US"/>
          </a:p>
        </p:txBody>
      </p:sp>
      <p:sp>
        <p:nvSpPr>
          <p:cNvPr id="5" name="Footer Placeholder 4">
            <a:extLst>
              <a:ext uri="{FF2B5EF4-FFF2-40B4-BE49-F238E27FC236}">
                <a16:creationId xmlns:a16="http://schemas.microsoft.com/office/drawing/2014/main" id="{DA1859D8-7223-480F-BEB1-98C3BFB54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21A257-1791-4F8E-8A2E-3DBF733054DA}"/>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30333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05430-ECD0-4765-AB27-3BDDFD0BE5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65EB75-155F-49D3-8FED-B4D4EC4C77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AF64C-7595-4582-B2BD-799BF548832B}"/>
              </a:ext>
            </a:extLst>
          </p:cNvPr>
          <p:cNvSpPr>
            <a:spLocks noGrp="1"/>
          </p:cNvSpPr>
          <p:nvPr>
            <p:ph type="dt" sz="half" idx="10"/>
          </p:nvPr>
        </p:nvSpPr>
        <p:spPr/>
        <p:txBody>
          <a:bodyPr/>
          <a:lstStyle/>
          <a:p>
            <a:fld id="{6A4B53A7-3209-46A6-9454-F38EAC8F11E7}" type="datetimeFigureOut">
              <a:rPr lang="en-US" smtClean="0"/>
              <a:t>10/31/2023</a:t>
            </a:fld>
            <a:endParaRPr lang="en-US"/>
          </a:p>
        </p:txBody>
      </p:sp>
      <p:sp>
        <p:nvSpPr>
          <p:cNvPr id="5" name="Footer Placeholder 4">
            <a:extLst>
              <a:ext uri="{FF2B5EF4-FFF2-40B4-BE49-F238E27FC236}">
                <a16:creationId xmlns:a16="http://schemas.microsoft.com/office/drawing/2014/main" id="{ECAE4CE1-2898-4CB3-900D-C347812991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FEA2F0-7E89-413F-B099-6BBCDB7B265B}"/>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01077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8342-61B9-4C93-94E3-4547B7BAF0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1E6426-CE31-4D07-82CF-D84644B7BF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DF19C0-7140-41DC-A8AB-BB549F50DA6C}"/>
              </a:ext>
            </a:extLst>
          </p:cNvPr>
          <p:cNvSpPr>
            <a:spLocks noGrp="1"/>
          </p:cNvSpPr>
          <p:nvPr>
            <p:ph type="dt" sz="half" idx="10"/>
          </p:nvPr>
        </p:nvSpPr>
        <p:spPr/>
        <p:txBody>
          <a:bodyPr/>
          <a:lstStyle/>
          <a:p>
            <a:fld id="{6A4B53A7-3209-46A6-9454-F38EAC8F11E7}" type="datetimeFigureOut">
              <a:rPr lang="en-US" smtClean="0"/>
              <a:t>10/31/2023</a:t>
            </a:fld>
            <a:endParaRPr lang="en-US"/>
          </a:p>
        </p:txBody>
      </p:sp>
      <p:sp>
        <p:nvSpPr>
          <p:cNvPr id="5" name="Footer Placeholder 4">
            <a:extLst>
              <a:ext uri="{FF2B5EF4-FFF2-40B4-BE49-F238E27FC236}">
                <a16:creationId xmlns:a16="http://schemas.microsoft.com/office/drawing/2014/main" id="{DEA54EB4-B05C-4452-B8FC-F91E549C07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F61F43-8470-4152-A0AE-934021C97E5A}"/>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820302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425D4-7D8D-47E2-869B-5E76DCBC0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F30521-2727-4CCC-AA51-FE2E11AB03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F17C03-03EE-40CA-AD14-11BBBE369F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C3EA0F-AAFC-406B-A447-E88F87C32142}"/>
              </a:ext>
            </a:extLst>
          </p:cNvPr>
          <p:cNvSpPr>
            <a:spLocks noGrp="1"/>
          </p:cNvSpPr>
          <p:nvPr>
            <p:ph type="dt" sz="half" idx="10"/>
          </p:nvPr>
        </p:nvSpPr>
        <p:spPr/>
        <p:txBody>
          <a:bodyPr/>
          <a:lstStyle/>
          <a:p>
            <a:fld id="{6A4B53A7-3209-46A6-9454-F38EAC8F11E7}" type="datetimeFigureOut">
              <a:rPr lang="en-US" smtClean="0"/>
              <a:t>10/31/2023</a:t>
            </a:fld>
            <a:endParaRPr lang="en-US"/>
          </a:p>
        </p:txBody>
      </p:sp>
      <p:sp>
        <p:nvSpPr>
          <p:cNvPr id="6" name="Footer Placeholder 5">
            <a:extLst>
              <a:ext uri="{FF2B5EF4-FFF2-40B4-BE49-F238E27FC236}">
                <a16:creationId xmlns:a16="http://schemas.microsoft.com/office/drawing/2014/main" id="{B1F4F9D4-7C2C-4B1D-BC1C-487651EE9B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D89AD6-727A-4901-B4F4-7C59577A9B53}"/>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52029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CF6E7-F274-4811-9686-701C6518D4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A1DFAD-D48E-46E1-8155-8918112209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02040B-7F88-4FDA-89BE-B38D2FB91A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A5A9A8-795C-4395-985A-E5AA340764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315A25-08ED-46FE-8382-EC394BDB3A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F3A110-F6C6-4EDB-BBD7-D876E868ABBD}"/>
              </a:ext>
            </a:extLst>
          </p:cNvPr>
          <p:cNvSpPr>
            <a:spLocks noGrp="1"/>
          </p:cNvSpPr>
          <p:nvPr>
            <p:ph type="dt" sz="half" idx="10"/>
          </p:nvPr>
        </p:nvSpPr>
        <p:spPr/>
        <p:txBody>
          <a:bodyPr/>
          <a:lstStyle/>
          <a:p>
            <a:fld id="{6A4B53A7-3209-46A6-9454-F38EAC8F11E7}" type="datetimeFigureOut">
              <a:rPr lang="en-US" smtClean="0"/>
              <a:t>10/31/2023</a:t>
            </a:fld>
            <a:endParaRPr lang="en-US"/>
          </a:p>
        </p:txBody>
      </p:sp>
      <p:sp>
        <p:nvSpPr>
          <p:cNvPr id="8" name="Footer Placeholder 7">
            <a:extLst>
              <a:ext uri="{FF2B5EF4-FFF2-40B4-BE49-F238E27FC236}">
                <a16:creationId xmlns:a16="http://schemas.microsoft.com/office/drawing/2014/main" id="{D99B393D-898D-4175-8471-F0B5A2FF19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5F11E3-D6FB-4D4C-AA9A-541D587F5FC4}"/>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10151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B7E1-F58D-4582-B249-03D76657F6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9D356C-AF04-40C7-8F04-5992267B9362}"/>
              </a:ext>
            </a:extLst>
          </p:cNvPr>
          <p:cNvSpPr>
            <a:spLocks noGrp="1"/>
          </p:cNvSpPr>
          <p:nvPr>
            <p:ph type="dt" sz="half" idx="10"/>
          </p:nvPr>
        </p:nvSpPr>
        <p:spPr/>
        <p:txBody>
          <a:bodyPr/>
          <a:lstStyle/>
          <a:p>
            <a:fld id="{6A4B53A7-3209-46A6-9454-F38EAC8F11E7}" type="datetimeFigureOut">
              <a:rPr lang="en-US" smtClean="0"/>
              <a:t>10/31/2023</a:t>
            </a:fld>
            <a:endParaRPr lang="en-US"/>
          </a:p>
        </p:txBody>
      </p:sp>
      <p:sp>
        <p:nvSpPr>
          <p:cNvPr id="4" name="Footer Placeholder 3">
            <a:extLst>
              <a:ext uri="{FF2B5EF4-FFF2-40B4-BE49-F238E27FC236}">
                <a16:creationId xmlns:a16="http://schemas.microsoft.com/office/drawing/2014/main" id="{9510137F-4BDA-43D6-B370-B21132F21F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2FB11E-ED78-4516-ADE9-B3F3E5D5C109}"/>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898015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ABA817-26A0-4C18-8BDB-9B47EF57213D}"/>
              </a:ext>
            </a:extLst>
          </p:cNvPr>
          <p:cNvSpPr>
            <a:spLocks noGrp="1"/>
          </p:cNvSpPr>
          <p:nvPr>
            <p:ph type="dt" sz="half" idx="10"/>
          </p:nvPr>
        </p:nvSpPr>
        <p:spPr/>
        <p:txBody>
          <a:bodyPr/>
          <a:lstStyle/>
          <a:p>
            <a:fld id="{6A4B53A7-3209-46A6-9454-F38EAC8F11E7}" type="datetimeFigureOut">
              <a:rPr lang="en-US" smtClean="0"/>
              <a:t>10/31/2023</a:t>
            </a:fld>
            <a:endParaRPr lang="en-US"/>
          </a:p>
        </p:txBody>
      </p:sp>
      <p:sp>
        <p:nvSpPr>
          <p:cNvPr id="3" name="Footer Placeholder 2">
            <a:extLst>
              <a:ext uri="{FF2B5EF4-FFF2-40B4-BE49-F238E27FC236}">
                <a16:creationId xmlns:a16="http://schemas.microsoft.com/office/drawing/2014/main" id="{3754DC51-DBA8-4B35-BAD1-1D8DDA3F16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91C606-A890-474D-859A-069BB5F8546B}"/>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0370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ECBD4-7C1F-4105-9965-851BC242AE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DE33E8-C9B4-44F2-8742-2E2715B7EB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87E71D-4B81-497A-9EEE-8D8E3E23E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DAEA8A-481E-4B70-8899-FE6431C5927B}"/>
              </a:ext>
            </a:extLst>
          </p:cNvPr>
          <p:cNvSpPr>
            <a:spLocks noGrp="1"/>
          </p:cNvSpPr>
          <p:nvPr>
            <p:ph type="dt" sz="half" idx="10"/>
          </p:nvPr>
        </p:nvSpPr>
        <p:spPr/>
        <p:txBody>
          <a:bodyPr/>
          <a:lstStyle/>
          <a:p>
            <a:fld id="{6A4B53A7-3209-46A6-9454-F38EAC8F11E7}" type="datetimeFigureOut">
              <a:rPr lang="en-US" smtClean="0"/>
              <a:t>10/31/2023</a:t>
            </a:fld>
            <a:endParaRPr lang="en-US"/>
          </a:p>
        </p:txBody>
      </p:sp>
      <p:sp>
        <p:nvSpPr>
          <p:cNvPr id="6" name="Footer Placeholder 5">
            <a:extLst>
              <a:ext uri="{FF2B5EF4-FFF2-40B4-BE49-F238E27FC236}">
                <a16:creationId xmlns:a16="http://schemas.microsoft.com/office/drawing/2014/main" id="{B99B7D63-A857-4464-B6FE-D46918C9FD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64047E-1564-4496-AB8B-D5754D88ADE4}"/>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325461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386EE-F3CA-4165-BA0C-EA77DB2CB2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373E1E-8D05-43DB-882D-B17B83F9DC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12B91E-FE35-4EF6-8F23-D69DD7CF4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8416AD-F770-4F87-A451-B2758B4E75CF}"/>
              </a:ext>
            </a:extLst>
          </p:cNvPr>
          <p:cNvSpPr>
            <a:spLocks noGrp="1"/>
          </p:cNvSpPr>
          <p:nvPr>
            <p:ph type="dt" sz="half" idx="10"/>
          </p:nvPr>
        </p:nvSpPr>
        <p:spPr/>
        <p:txBody>
          <a:bodyPr/>
          <a:lstStyle/>
          <a:p>
            <a:fld id="{6A4B53A7-3209-46A6-9454-F38EAC8F11E7}" type="datetimeFigureOut">
              <a:rPr lang="en-US" smtClean="0"/>
              <a:t>10/31/2023</a:t>
            </a:fld>
            <a:endParaRPr lang="en-US"/>
          </a:p>
        </p:txBody>
      </p:sp>
      <p:sp>
        <p:nvSpPr>
          <p:cNvPr id="6" name="Footer Placeholder 5">
            <a:extLst>
              <a:ext uri="{FF2B5EF4-FFF2-40B4-BE49-F238E27FC236}">
                <a16:creationId xmlns:a16="http://schemas.microsoft.com/office/drawing/2014/main" id="{9338E286-1B18-4D8B-AB1E-96BDCE5ADD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65E9DD-0A62-4352-8184-021B838D299F}"/>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763498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5D1D13-3A33-49AF-B1CF-D26954AA53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453F93-017F-44FF-BBDE-E6136D0E9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69BDD9-2A53-4674-AEA6-9FFA57E345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B53A7-3209-46A6-9454-F38EAC8F11E7}" type="datetimeFigureOut">
              <a:rPr lang="en-US" smtClean="0"/>
              <a:pPr/>
              <a:t>10/31/2023</a:t>
            </a:fld>
            <a:endParaRPr lang="en-US" dirty="0"/>
          </a:p>
        </p:txBody>
      </p:sp>
      <p:sp>
        <p:nvSpPr>
          <p:cNvPr id="5" name="Footer Placeholder 4">
            <a:extLst>
              <a:ext uri="{FF2B5EF4-FFF2-40B4-BE49-F238E27FC236}">
                <a16:creationId xmlns:a16="http://schemas.microsoft.com/office/drawing/2014/main" id="{D116FF43-1084-45C5-8AEF-A4F1D4AEF3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B3C07F-2154-4CAC-BBC7-4C0946BBAF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400717385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37314-5F58-44E8-A9F2-7F473D48F913}"/>
              </a:ext>
            </a:extLst>
          </p:cNvPr>
          <p:cNvSpPr>
            <a:spLocks noGrp="1"/>
          </p:cNvSpPr>
          <p:nvPr>
            <p:ph type="ctrTitle"/>
          </p:nvPr>
        </p:nvSpPr>
        <p:spPr>
          <a:xfrm>
            <a:off x="593271" y="3686752"/>
            <a:ext cx="11005458" cy="1798226"/>
          </a:xfrm>
        </p:spPr>
        <p:txBody>
          <a:bodyPr anchor="b">
            <a:noAutofit/>
          </a:bodyPr>
          <a:lstStyle/>
          <a:p>
            <a:r>
              <a:rPr lang="en-US" sz="7200" b="1" dirty="0">
                <a:solidFill>
                  <a:schemeClr val="bg1"/>
                </a:solidFill>
              </a:rPr>
              <a:t>Roots of Rotary</a:t>
            </a:r>
            <a:br>
              <a:rPr lang="en-US" sz="7200" b="1" dirty="0">
                <a:solidFill>
                  <a:schemeClr val="bg1"/>
                </a:solidFill>
              </a:rPr>
            </a:br>
            <a:r>
              <a:rPr lang="en-US" sz="5400" b="1" dirty="0">
                <a:solidFill>
                  <a:schemeClr val="bg1"/>
                </a:solidFill>
              </a:rPr>
              <a:t>RLI - Part 1</a:t>
            </a:r>
          </a:p>
        </p:txBody>
      </p:sp>
      <p:grpSp>
        <p:nvGrpSpPr>
          <p:cNvPr id="5" name="Group 4">
            <a:extLst>
              <a:ext uri="{FF2B5EF4-FFF2-40B4-BE49-F238E27FC236}">
                <a16:creationId xmlns:a16="http://schemas.microsoft.com/office/drawing/2014/main" id="{20762C89-0B8D-47F9-B762-70F4787FBC1C}"/>
              </a:ext>
            </a:extLst>
          </p:cNvPr>
          <p:cNvGrpSpPr/>
          <p:nvPr/>
        </p:nvGrpSpPr>
        <p:grpSpPr>
          <a:xfrm>
            <a:off x="1020857" y="370118"/>
            <a:ext cx="10150285" cy="1865219"/>
            <a:chOff x="1020856" y="886868"/>
            <a:chExt cx="10150285" cy="1865219"/>
          </a:xfrm>
        </p:grpSpPr>
        <p:pic>
          <p:nvPicPr>
            <p:cNvPr id="7" name="Picture 6" descr="A picture containing drawing&#10;&#10;Description automatically generated">
              <a:extLst>
                <a:ext uri="{FF2B5EF4-FFF2-40B4-BE49-F238E27FC236}">
                  <a16:creationId xmlns:a16="http://schemas.microsoft.com/office/drawing/2014/main" id="{FC1A94E0-A806-49BA-BE8B-7EDE504FCD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856" y="903285"/>
              <a:ext cx="10150285" cy="1848802"/>
            </a:xfrm>
            <a:prstGeom prst="rect">
              <a:avLst/>
            </a:prstGeom>
          </p:spPr>
        </p:pic>
        <p:pic>
          <p:nvPicPr>
            <p:cNvPr id="4" name="Picture 3" descr="A sign on a pole&#10;&#10;Description automatically generated">
              <a:extLst>
                <a:ext uri="{FF2B5EF4-FFF2-40B4-BE49-F238E27FC236}">
                  <a16:creationId xmlns:a16="http://schemas.microsoft.com/office/drawing/2014/main" id="{6C7D0342-2AD8-4141-8D04-06C37694B1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293" y="886868"/>
              <a:ext cx="1865219" cy="1865219"/>
            </a:xfrm>
            <a:prstGeom prst="rect">
              <a:avLst/>
            </a:prstGeom>
          </p:spPr>
        </p:pic>
      </p:grpSp>
    </p:spTree>
    <p:extLst>
      <p:ext uri="{BB962C8B-B14F-4D97-AF65-F5344CB8AC3E}">
        <p14:creationId xmlns:p14="http://schemas.microsoft.com/office/powerpoint/2010/main" val="2360715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 name="Picture 1" descr="A group of people posing for a photo&#10;&#10;Description automatically generated">
            <a:extLst>
              <a:ext uri="{FF2B5EF4-FFF2-40B4-BE49-F238E27FC236}">
                <a16:creationId xmlns:a16="http://schemas.microsoft.com/office/drawing/2014/main" id="{43CE7C2E-D407-03D8-5353-22A2106A2DAE}"/>
              </a:ext>
            </a:extLst>
          </p:cNvPr>
          <p:cNvPicPr>
            <a:picLocks noChangeAspect="1"/>
          </p:cNvPicPr>
          <p:nvPr/>
        </p:nvPicPr>
        <p:blipFill rotWithShape="1">
          <a:blip r:embed="rId2">
            <a:duotone>
              <a:prstClr val="black"/>
              <a:schemeClr val="tx2">
                <a:tint val="45000"/>
                <a:satMod val="400000"/>
              </a:schemeClr>
            </a:duotone>
            <a:alphaModFix amt="25000"/>
            <a:extLst>
              <a:ext uri="{28A0092B-C50C-407E-A947-70E740481C1C}">
                <a14:useLocalDpi xmlns:a14="http://schemas.microsoft.com/office/drawing/2010/main" val="0"/>
              </a:ext>
            </a:extLst>
          </a:blip>
          <a:srcRect b="16667"/>
          <a:stretch/>
        </p:blipFill>
        <p:spPr>
          <a:xfrm>
            <a:off x="20" y="10"/>
            <a:ext cx="12191980" cy="6857990"/>
          </a:xfrm>
          <a:prstGeom prst="rect">
            <a:avLst/>
          </a:prstGeom>
        </p:spPr>
      </p:pic>
      <p:sp>
        <p:nvSpPr>
          <p:cNvPr id="4" name="Rectangle 3">
            <a:extLst>
              <a:ext uri="{FF2B5EF4-FFF2-40B4-BE49-F238E27FC236}">
                <a16:creationId xmlns:a16="http://schemas.microsoft.com/office/drawing/2014/main" id="{6D9AFD3D-9450-A0AD-62E5-363F13F712BF}"/>
              </a:ext>
            </a:extLst>
          </p:cNvPr>
          <p:cNvSpPr/>
          <p:nvPr/>
        </p:nvSpPr>
        <p:spPr>
          <a:xfrm>
            <a:off x="618308" y="1402084"/>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The Four-Way Test was first created in 1932.</a:t>
            </a:r>
          </a:p>
        </p:txBody>
      </p:sp>
      <p:sp>
        <p:nvSpPr>
          <p:cNvPr id="8" name="Rectangle 7">
            <a:extLst>
              <a:ext uri="{FF2B5EF4-FFF2-40B4-BE49-F238E27FC236}">
                <a16:creationId xmlns:a16="http://schemas.microsoft.com/office/drawing/2014/main" id="{3ABD9D31-6149-0B38-F26F-D3DB3903714C}"/>
              </a:ext>
            </a:extLst>
          </p:cNvPr>
          <p:cNvSpPr/>
          <p:nvPr/>
        </p:nvSpPr>
        <p:spPr>
          <a:xfrm>
            <a:off x="4280263" y="1402084"/>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The first test in the Four-Way Test is “Is it the Truth?”.</a:t>
            </a:r>
          </a:p>
        </p:txBody>
      </p:sp>
      <p:sp>
        <p:nvSpPr>
          <p:cNvPr id="9" name="Rectangle 8">
            <a:extLst>
              <a:ext uri="{FF2B5EF4-FFF2-40B4-BE49-F238E27FC236}">
                <a16:creationId xmlns:a16="http://schemas.microsoft.com/office/drawing/2014/main" id="{855A1708-F5BE-43CE-0E77-D513AB1424E7}"/>
              </a:ext>
            </a:extLst>
          </p:cNvPr>
          <p:cNvSpPr/>
          <p:nvPr/>
        </p:nvSpPr>
        <p:spPr>
          <a:xfrm>
            <a:off x="7942217" y="1402084"/>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Rotary Youth Exchange is a program focusing on college-age students. </a:t>
            </a:r>
          </a:p>
        </p:txBody>
      </p:sp>
      <p:sp>
        <p:nvSpPr>
          <p:cNvPr id="13" name="Rectangle 12">
            <a:extLst>
              <a:ext uri="{FF2B5EF4-FFF2-40B4-BE49-F238E27FC236}">
                <a16:creationId xmlns:a16="http://schemas.microsoft.com/office/drawing/2014/main" id="{51743826-0B56-AFC0-41D2-6C11229743CA}"/>
              </a:ext>
            </a:extLst>
          </p:cNvPr>
          <p:cNvSpPr/>
          <p:nvPr/>
        </p:nvSpPr>
        <p:spPr>
          <a:xfrm>
            <a:off x="618308" y="4079969"/>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Rotaract Clubs can accept members ages 18-40. </a:t>
            </a:r>
          </a:p>
        </p:txBody>
      </p:sp>
      <p:sp>
        <p:nvSpPr>
          <p:cNvPr id="14" name="Rectangle 13">
            <a:extLst>
              <a:ext uri="{FF2B5EF4-FFF2-40B4-BE49-F238E27FC236}">
                <a16:creationId xmlns:a16="http://schemas.microsoft.com/office/drawing/2014/main" id="{7A69A96B-BB4F-706F-F6D2-93F3152CCD41}"/>
              </a:ext>
            </a:extLst>
          </p:cNvPr>
          <p:cNvSpPr/>
          <p:nvPr/>
        </p:nvSpPr>
        <p:spPr>
          <a:xfrm>
            <a:off x="4280263" y="4079969"/>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The priority project for Rotary International is eradicating Polio.	</a:t>
            </a:r>
          </a:p>
        </p:txBody>
      </p:sp>
      <p:sp>
        <p:nvSpPr>
          <p:cNvPr id="15" name="Rectangle 14">
            <a:extLst>
              <a:ext uri="{FF2B5EF4-FFF2-40B4-BE49-F238E27FC236}">
                <a16:creationId xmlns:a16="http://schemas.microsoft.com/office/drawing/2014/main" id="{673C29C7-7436-8315-4D38-646C0FD079C3}"/>
              </a:ext>
            </a:extLst>
          </p:cNvPr>
          <p:cNvSpPr/>
          <p:nvPr/>
        </p:nvSpPr>
        <p:spPr>
          <a:xfrm>
            <a:off x="7942217" y="4079969"/>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Rotary International is a 501c3.</a:t>
            </a:r>
          </a:p>
        </p:txBody>
      </p:sp>
      <p:sp>
        <p:nvSpPr>
          <p:cNvPr id="18" name="Rectangle 17">
            <a:extLst>
              <a:ext uri="{FF2B5EF4-FFF2-40B4-BE49-F238E27FC236}">
                <a16:creationId xmlns:a16="http://schemas.microsoft.com/office/drawing/2014/main" id="{8B2D53ED-1D5D-2201-1D2A-74A887609D6E}"/>
              </a:ext>
            </a:extLst>
          </p:cNvPr>
          <p:cNvSpPr/>
          <p:nvPr/>
        </p:nvSpPr>
        <p:spPr>
          <a:xfrm>
            <a:off x="618308" y="1402084"/>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True</a:t>
            </a:r>
          </a:p>
        </p:txBody>
      </p:sp>
      <p:sp>
        <p:nvSpPr>
          <p:cNvPr id="19" name="Rectangle 18">
            <a:extLst>
              <a:ext uri="{FF2B5EF4-FFF2-40B4-BE49-F238E27FC236}">
                <a16:creationId xmlns:a16="http://schemas.microsoft.com/office/drawing/2014/main" id="{9D3D4930-0D96-10B5-7ED5-BDDFCB64B1F4}"/>
              </a:ext>
            </a:extLst>
          </p:cNvPr>
          <p:cNvSpPr/>
          <p:nvPr/>
        </p:nvSpPr>
        <p:spPr>
          <a:xfrm>
            <a:off x="4280263" y="1402084"/>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True</a:t>
            </a:r>
          </a:p>
        </p:txBody>
      </p:sp>
      <p:sp>
        <p:nvSpPr>
          <p:cNvPr id="20" name="Rectangle 19">
            <a:extLst>
              <a:ext uri="{FF2B5EF4-FFF2-40B4-BE49-F238E27FC236}">
                <a16:creationId xmlns:a16="http://schemas.microsoft.com/office/drawing/2014/main" id="{0C10B3F7-2CD2-D0A6-612E-9D62940E5417}"/>
              </a:ext>
            </a:extLst>
          </p:cNvPr>
          <p:cNvSpPr/>
          <p:nvPr/>
        </p:nvSpPr>
        <p:spPr>
          <a:xfrm>
            <a:off x="7942217" y="1402084"/>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False</a:t>
            </a:r>
          </a:p>
          <a:p>
            <a:pPr algn="ctr"/>
            <a:r>
              <a:rPr lang="en-US" sz="2400" dirty="0">
                <a:solidFill>
                  <a:schemeClr val="tx1"/>
                </a:solidFill>
              </a:rPr>
              <a:t>age 15-19</a:t>
            </a:r>
          </a:p>
        </p:txBody>
      </p:sp>
      <p:sp>
        <p:nvSpPr>
          <p:cNvPr id="21" name="Rectangle 20">
            <a:extLst>
              <a:ext uri="{FF2B5EF4-FFF2-40B4-BE49-F238E27FC236}">
                <a16:creationId xmlns:a16="http://schemas.microsoft.com/office/drawing/2014/main" id="{09101B0C-5086-232F-5284-8D9D8197B69C}"/>
              </a:ext>
            </a:extLst>
          </p:cNvPr>
          <p:cNvSpPr/>
          <p:nvPr/>
        </p:nvSpPr>
        <p:spPr>
          <a:xfrm>
            <a:off x="618308" y="4079969"/>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False</a:t>
            </a:r>
          </a:p>
          <a:p>
            <a:pPr algn="ctr"/>
            <a:r>
              <a:rPr lang="en-US" sz="2400" dirty="0">
                <a:solidFill>
                  <a:schemeClr val="tx1"/>
                </a:solidFill>
              </a:rPr>
              <a:t>No age limit</a:t>
            </a:r>
          </a:p>
          <a:p>
            <a:pPr algn="ctr"/>
            <a:endParaRPr lang="en-US" sz="2400" dirty="0">
              <a:solidFill>
                <a:schemeClr val="tx1"/>
              </a:solidFill>
            </a:endParaRPr>
          </a:p>
        </p:txBody>
      </p:sp>
      <p:sp>
        <p:nvSpPr>
          <p:cNvPr id="22" name="Rectangle 21">
            <a:extLst>
              <a:ext uri="{FF2B5EF4-FFF2-40B4-BE49-F238E27FC236}">
                <a16:creationId xmlns:a16="http://schemas.microsoft.com/office/drawing/2014/main" id="{1285C1DC-8B74-83F7-DAFF-73FDDC194347}"/>
              </a:ext>
            </a:extLst>
          </p:cNvPr>
          <p:cNvSpPr/>
          <p:nvPr/>
        </p:nvSpPr>
        <p:spPr>
          <a:xfrm>
            <a:off x="4280263" y="4079969"/>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True</a:t>
            </a:r>
          </a:p>
        </p:txBody>
      </p:sp>
      <p:sp>
        <p:nvSpPr>
          <p:cNvPr id="23" name="Rectangle 22">
            <a:extLst>
              <a:ext uri="{FF2B5EF4-FFF2-40B4-BE49-F238E27FC236}">
                <a16:creationId xmlns:a16="http://schemas.microsoft.com/office/drawing/2014/main" id="{F7BC070E-D49C-8F24-8F92-76DD03185B8A}"/>
              </a:ext>
            </a:extLst>
          </p:cNvPr>
          <p:cNvSpPr/>
          <p:nvPr/>
        </p:nvSpPr>
        <p:spPr>
          <a:xfrm>
            <a:off x="7942217" y="4079969"/>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False</a:t>
            </a:r>
          </a:p>
          <a:p>
            <a:pPr algn="ctr"/>
            <a:r>
              <a:rPr lang="en-US" sz="2400" dirty="0">
                <a:solidFill>
                  <a:schemeClr val="tx1"/>
                </a:solidFill>
              </a:rPr>
              <a:t>501c4 </a:t>
            </a:r>
          </a:p>
          <a:p>
            <a:pPr algn="ctr"/>
            <a:r>
              <a:rPr lang="en-US" sz="2400" dirty="0">
                <a:solidFill>
                  <a:schemeClr val="tx1"/>
                </a:solidFill>
              </a:rPr>
              <a:t>TRF is a 501c3.</a:t>
            </a:r>
          </a:p>
        </p:txBody>
      </p:sp>
      <p:sp>
        <p:nvSpPr>
          <p:cNvPr id="16" name="Title 15">
            <a:extLst>
              <a:ext uri="{FF2B5EF4-FFF2-40B4-BE49-F238E27FC236}">
                <a16:creationId xmlns:a16="http://schemas.microsoft.com/office/drawing/2014/main" id="{DD84458F-6F6A-FFE7-7E6B-0A46FD295C3A}"/>
              </a:ext>
            </a:extLst>
          </p:cNvPr>
          <p:cNvSpPr>
            <a:spLocks noGrp="1"/>
          </p:cNvSpPr>
          <p:nvPr>
            <p:ph type="title"/>
          </p:nvPr>
        </p:nvSpPr>
        <p:spPr>
          <a:xfrm>
            <a:off x="838200" y="365125"/>
            <a:ext cx="10515600" cy="1325563"/>
          </a:xfrm>
        </p:spPr>
        <p:txBody>
          <a:bodyPr/>
          <a:lstStyle/>
          <a:p>
            <a:pPr algn="ctr"/>
            <a:r>
              <a:rPr lang="en-US" b="1" dirty="0">
                <a:solidFill>
                  <a:schemeClr val="accent1">
                    <a:lumMod val="50000"/>
                  </a:schemeClr>
                </a:solidFill>
              </a:rPr>
              <a:t>Rotary History Mission (7-12) </a:t>
            </a:r>
          </a:p>
        </p:txBody>
      </p:sp>
    </p:spTree>
    <p:extLst>
      <p:ext uri="{BB962C8B-B14F-4D97-AF65-F5344CB8AC3E}">
        <p14:creationId xmlns:p14="http://schemas.microsoft.com/office/powerpoint/2010/main" val="181046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1"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6" presetClass="entr" presetSubtype="2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1"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xit" presetSubtype="21" fill="hold" grpId="0" nodeType="clickEffect">
                                  <p:stCondLst>
                                    <p:cond delay="0"/>
                                  </p:stCondLst>
                                  <p:childTnLst>
                                    <p:animEffect transition="out" filter="barn(inVertical)">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6" presetClass="entr" presetSubtype="21"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1"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xit" presetSubtype="21" fill="hold" grpId="0" nodeType="clickEffect">
                                  <p:stCondLst>
                                    <p:cond delay="0"/>
                                  </p:stCondLst>
                                  <p:childTnLst>
                                    <p:animEffect transition="out" filter="barn(inVertical)">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par>
                                <p:cTn id="39" presetID="16" presetClass="entr" presetSubtype="21"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1"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inVertical)">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xit" presetSubtype="21" fill="hold" grpId="0" nodeType="clickEffect">
                                  <p:stCondLst>
                                    <p:cond delay="0"/>
                                  </p:stCondLst>
                                  <p:childTnLst>
                                    <p:animEffect transition="out" filter="barn(inVertical)">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par>
                                <p:cTn id="52" presetID="16" presetClass="entr" presetSubtype="21"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1"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arn(inVertical)">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xit" presetSubtype="21" fill="hold" grpId="0" nodeType="clickEffect">
                                  <p:stCondLst>
                                    <p:cond delay="0"/>
                                  </p:stCondLst>
                                  <p:childTnLst>
                                    <p:animEffect transition="out" filter="barn(inVertical)">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par>
                                <p:cTn id="65" presetID="16" presetClass="entr" presetSubtype="2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barn(inVertical)">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1"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arn(inVertical)">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xit" presetSubtype="21" fill="hold" grpId="0" nodeType="clickEffect">
                                  <p:stCondLst>
                                    <p:cond delay="0"/>
                                  </p:stCondLst>
                                  <p:childTnLst>
                                    <p:animEffect transition="out" filter="barn(inVertical)">
                                      <p:cBhvr>
                                        <p:cTn id="76" dur="500"/>
                                        <p:tgtEl>
                                          <p:spTgt spid="15"/>
                                        </p:tgtEl>
                                      </p:cBhvr>
                                    </p:animEffect>
                                    <p:set>
                                      <p:cBhvr>
                                        <p:cTn id="77" dur="1" fill="hold">
                                          <p:stCondLst>
                                            <p:cond delay="499"/>
                                          </p:stCondLst>
                                        </p:cTn>
                                        <p:tgtEl>
                                          <p:spTgt spid="15"/>
                                        </p:tgtEl>
                                        <p:attrNameLst>
                                          <p:attrName>style.visibility</p:attrName>
                                        </p:attrNameLst>
                                      </p:cBhvr>
                                      <p:to>
                                        <p:strVal val="hidden"/>
                                      </p:to>
                                    </p:set>
                                  </p:childTnLst>
                                </p:cTn>
                              </p:par>
                              <p:par>
                                <p:cTn id="78" presetID="16" presetClass="entr" presetSubtype="21"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barn(inVertical)">
                                      <p:cBhvr>
                                        <p:cTn id="8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animBg="1"/>
      <p:bldP spid="8" grpId="1" animBg="1"/>
      <p:bldP spid="9" grpId="0" animBg="1"/>
      <p:bldP spid="9" grpId="1" animBg="1"/>
      <p:bldP spid="13" grpId="0" animBg="1"/>
      <p:bldP spid="13" grpId="1" animBg="1"/>
      <p:bldP spid="14" grpId="0" animBg="1"/>
      <p:bldP spid="14" grpId="1" animBg="1"/>
      <p:bldP spid="15" grpId="0" animBg="1"/>
      <p:bldP spid="15" grpId="1" animBg="1"/>
      <p:bldP spid="18" grpId="0" animBg="1"/>
      <p:bldP spid="19" grpId="0" animBg="1"/>
      <p:bldP spid="20" grpId="0" animBg="1"/>
      <p:bldP spid="21"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 name="Picture 3" descr="A group of people posing for a photo&#10;&#10;Description automatically generated">
            <a:extLst>
              <a:ext uri="{FF2B5EF4-FFF2-40B4-BE49-F238E27FC236}">
                <a16:creationId xmlns:a16="http://schemas.microsoft.com/office/drawing/2014/main" id="{20A4467E-F761-0BC6-F251-2CE2C3699281}"/>
              </a:ext>
            </a:extLst>
          </p:cNvPr>
          <p:cNvPicPr>
            <a:picLocks noChangeAspect="1"/>
          </p:cNvPicPr>
          <p:nvPr/>
        </p:nvPicPr>
        <p:blipFill rotWithShape="1">
          <a:blip r:embed="rId3">
            <a:duotone>
              <a:prstClr val="black"/>
              <a:schemeClr val="tx2">
                <a:tint val="45000"/>
                <a:satMod val="400000"/>
              </a:schemeClr>
            </a:duotone>
            <a:alphaModFix amt="25000"/>
            <a:extLst>
              <a:ext uri="{28A0092B-C50C-407E-A947-70E740481C1C}">
                <a14:useLocalDpi xmlns:a14="http://schemas.microsoft.com/office/drawing/2010/main" val="0"/>
              </a:ext>
            </a:extLst>
          </a:blip>
          <a:srcRect b="16667"/>
          <a:stretch/>
        </p:blipFill>
        <p:spPr>
          <a:xfrm>
            <a:off x="20" y="10"/>
            <a:ext cx="12191980" cy="6857990"/>
          </a:xfrm>
          <a:prstGeom prst="rect">
            <a:avLst/>
          </a:prstGeom>
        </p:spPr>
      </p:pic>
      <p:sp>
        <p:nvSpPr>
          <p:cNvPr id="2" name="Title 1">
            <a:extLst>
              <a:ext uri="{FF2B5EF4-FFF2-40B4-BE49-F238E27FC236}">
                <a16:creationId xmlns:a16="http://schemas.microsoft.com/office/drawing/2014/main" id="{31A0C9C1-C00F-7352-F3F2-7DE60D216ADF}"/>
              </a:ext>
            </a:extLst>
          </p:cNvPr>
          <p:cNvSpPr>
            <a:spLocks noGrp="1"/>
          </p:cNvSpPr>
          <p:nvPr>
            <p:ph type="ctrTitle"/>
          </p:nvPr>
        </p:nvSpPr>
        <p:spPr/>
        <p:txBody>
          <a:bodyPr>
            <a:normAutofit/>
          </a:bodyPr>
          <a:lstStyle/>
          <a:p>
            <a:r>
              <a:rPr lang="en-US" sz="7200" dirty="0">
                <a:solidFill>
                  <a:schemeClr val="accent1">
                    <a:lumMod val="50000"/>
                  </a:schemeClr>
                </a:solidFill>
                <a:latin typeface="Britannic Bold" panose="020B0903060703020204" pitchFamily="34" charset="0"/>
              </a:rPr>
              <a:t>Rotary Awareness Breakouts</a:t>
            </a:r>
          </a:p>
        </p:txBody>
      </p:sp>
      <p:sp>
        <p:nvSpPr>
          <p:cNvPr id="3" name="Subtitle 2">
            <a:extLst>
              <a:ext uri="{FF2B5EF4-FFF2-40B4-BE49-F238E27FC236}">
                <a16:creationId xmlns:a16="http://schemas.microsoft.com/office/drawing/2014/main" id="{9697611A-AD44-34C8-ADC5-5F7F4F2F31F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76900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 name="Picture 1" descr="A group of people posing for a photo&#10;&#10;Description automatically generated">
            <a:extLst>
              <a:ext uri="{FF2B5EF4-FFF2-40B4-BE49-F238E27FC236}">
                <a16:creationId xmlns:a16="http://schemas.microsoft.com/office/drawing/2014/main" id="{861E712E-2FFA-C43C-6F1A-97547691923C}"/>
              </a:ext>
            </a:extLst>
          </p:cNvPr>
          <p:cNvPicPr>
            <a:picLocks noChangeAspect="1"/>
          </p:cNvPicPr>
          <p:nvPr/>
        </p:nvPicPr>
        <p:blipFill rotWithShape="1">
          <a:blip r:embed="rId3">
            <a:duotone>
              <a:prstClr val="black"/>
              <a:schemeClr val="tx2">
                <a:tint val="45000"/>
                <a:satMod val="400000"/>
              </a:schemeClr>
            </a:duotone>
            <a:alphaModFix amt="25000"/>
            <a:extLst>
              <a:ext uri="{28A0092B-C50C-407E-A947-70E740481C1C}">
                <a14:useLocalDpi xmlns:a14="http://schemas.microsoft.com/office/drawing/2010/main" val="0"/>
              </a:ext>
            </a:extLst>
          </a:blip>
          <a:srcRect b="16667"/>
          <a:stretch/>
        </p:blipFill>
        <p:spPr>
          <a:xfrm>
            <a:off x="20" y="14524"/>
            <a:ext cx="12191980" cy="6857990"/>
          </a:xfrm>
          <a:prstGeom prst="rect">
            <a:avLst/>
          </a:prstGeom>
        </p:spPr>
      </p:pic>
      <p:sp>
        <p:nvSpPr>
          <p:cNvPr id="9" name="Rectangle 8">
            <a:extLst>
              <a:ext uri="{FF2B5EF4-FFF2-40B4-BE49-F238E27FC236}">
                <a16:creationId xmlns:a16="http://schemas.microsoft.com/office/drawing/2014/main" id="{855A1708-F5BE-43CE-0E77-D513AB1424E7}"/>
              </a:ext>
            </a:extLst>
          </p:cNvPr>
          <p:cNvSpPr/>
          <p:nvPr/>
        </p:nvSpPr>
        <p:spPr>
          <a:xfrm>
            <a:off x="7942217" y="1402084"/>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8</a:t>
            </a:r>
          </a:p>
          <a:p>
            <a:pPr algn="ctr"/>
            <a:r>
              <a:rPr lang="en-US" sz="1600" dirty="0"/>
              <a:t>At the first Rotary Convention in 1910, keynote speaker Daniel Cady of the Rotary Club of New York told the audience that Rotary then with 16 clubs, would have 1000 clubs around the world within 80 years. When would Rotary add the 1000th club? </a:t>
            </a:r>
          </a:p>
        </p:txBody>
      </p:sp>
      <p:sp>
        <p:nvSpPr>
          <p:cNvPr id="20" name="Rectangle 19">
            <a:extLst>
              <a:ext uri="{FF2B5EF4-FFF2-40B4-BE49-F238E27FC236}">
                <a16:creationId xmlns:a16="http://schemas.microsoft.com/office/drawing/2014/main" id="{0C10B3F7-2CD2-D0A6-612E-9D62940E5417}"/>
              </a:ext>
            </a:extLst>
          </p:cNvPr>
          <p:cNvSpPr/>
          <p:nvPr/>
        </p:nvSpPr>
        <p:spPr>
          <a:xfrm>
            <a:off x="7942217" y="1402084"/>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The 1000th Rotary Club was added in 1921, only 11 years after Cady’s speech.</a:t>
            </a:r>
          </a:p>
        </p:txBody>
      </p:sp>
      <p:sp>
        <p:nvSpPr>
          <p:cNvPr id="15" name="Rectangle 14">
            <a:extLst>
              <a:ext uri="{FF2B5EF4-FFF2-40B4-BE49-F238E27FC236}">
                <a16:creationId xmlns:a16="http://schemas.microsoft.com/office/drawing/2014/main" id="{673C29C7-7436-8315-4D38-646C0FD079C3}"/>
              </a:ext>
            </a:extLst>
          </p:cNvPr>
          <p:cNvSpPr/>
          <p:nvPr/>
        </p:nvSpPr>
        <p:spPr>
          <a:xfrm>
            <a:off x="7942217" y="4079969"/>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15</a:t>
            </a:r>
          </a:p>
          <a:p>
            <a:pPr algn="ctr"/>
            <a:r>
              <a:rPr lang="en-US" sz="2400" dirty="0"/>
              <a:t>During the Great Depression, the Rotary Club of Muncie, Indiana helped launch the Muncie Plan. </a:t>
            </a:r>
          </a:p>
          <a:p>
            <a:pPr algn="ctr"/>
            <a:r>
              <a:rPr lang="en-US" sz="2400" dirty="0"/>
              <a:t>What was it? </a:t>
            </a:r>
          </a:p>
        </p:txBody>
      </p:sp>
      <p:sp>
        <p:nvSpPr>
          <p:cNvPr id="23" name="Rectangle 22">
            <a:extLst>
              <a:ext uri="{FF2B5EF4-FFF2-40B4-BE49-F238E27FC236}">
                <a16:creationId xmlns:a16="http://schemas.microsoft.com/office/drawing/2014/main" id="{F7BC070E-D49C-8F24-8F92-76DD03185B8A}"/>
              </a:ext>
            </a:extLst>
          </p:cNvPr>
          <p:cNvSpPr/>
          <p:nvPr/>
        </p:nvSpPr>
        <p:spPr>
          <a:xfrm>
            <a:off x="7942217" y="4079969"/>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Muncie Rotary Club promoted home improvement to boost sales at struggling hardware stores and reduce 80 percent unemployment rate among construction workers and tradesman. The plan was successful.</a:t>
            </a:r>
          </a:p>
        </p:txBody>
      </p:sp>
      <p:sp>
        <p:nvSpPr>
          <p:cNvPr id="14" name="Rectangle 13">
            <a:extLst>
              <a:ext uri="{FF2B5EF4-FFF2-40B4-BE49-F238E27FC236}">
                <a16:creationId xmlns:a16="http://schemas.microsoft.com/office/drawing/2014/main" id="{7A69A96B-BB4F-706F-F6D2-93F3152CCD41}"/>
              </a:ext>
            </a:extLst>
          </p:cNvPr>
          <p:cNvSpPr/>
          <p:nvPr/>
        </p:nvSpPr>
        <p:spPr>
          <a:xfrm>
            <a:off x="4280263" y="4079969"/>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5</a:t>
            </a:r>
          </a:p>
          <a:p>
            <a:pPr algn="ctr"/>
            <a:r>
              <a:rPr lang="en-US" sz="2800" dirty="0"/>
              <a:t> Who was the first president of a Rotary Club? </a:t>
            </a:r>
          </a:p>
        </p:txBody>
      </p:sp>
      <p:sp>
        <p:nvSpPr>
          <p:cNvPr id="13" name="Rectangle 12">
            <a:extLst>
              <a:ext uri="{FF2B5EF4-FFF2-40B4-BE49-F238E27FC236}">
                <a16:creationId xmlns:a16="http://schemas.microsoft.com/office/drawing/2014/main" id="{51743826-0B56-AFC0-41D2-6C11229743CA}"/>
              </a:ext>
            </a:extLst>
          </p:cNvPr>
          <p:cNvSpPr/>
          <p:nvPr/>
        </p:nvSpPr>
        <p:spPr>
          <a:xfrm>
            <a:off x="618308" y="4079969"/>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13</a:t>
            </a:r>
          </a:p>
          <a:p>
            <a:pPr algn="ctr"/>
            <a:r>
              <a:rPr lang="en-US" sz="2400" dirty="0"/>
              <a:t>What is the largest annual public relations project of Rotary Clubs in the United States and Canada? </a:t>
            </a:r>
          </a:p>
        </p:txBody>
      </p:sp>
      <p:sp>
        <p:nvSpPr>
          <p:cNvPr id="8" name="Rectangle 7">
            <a:extLst>
              <a:ext uri="{FF2B5EF4-FFF2-40B4-BE49-F238E27FC236}">
                <a16:creationId xmlns:a16="http://schemas.microsoft.com/office/drawing/2014/main" id="{3ABD9D31-6149-0B38-F26F-D3DB3903714C}"/>
              </a:ext>
            </a:extLst>
          </p:cNvPr>
          <p:cNvSpPr/>
          <p:nvPr/>
        </p:nvSpPr>
        <p:spPr>
          <a:xfrm>
            <a:off x="4280263" y="1402084"/>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1</a:t>
            </a:r>
          </a:p>
          <a:p>
            <a:pPr algn="ctr"/>
            <a:r>
              <a:rPr lang="en-US" sz="2400" dirty="0"/>
              <a:t>How many people attended the first Rotary meeting on Thursday evening, February 23, 1905? </a:t>
            </a:r>
          </a:p>
        </p:txBody>
      </p:sp>
      <p:sp>
        <p:nvSpPr>
          <p:cNvPr id="4" name="Rectangle 3">
            <a:extLst>
              <a:ext uri="{FF2B5EF4-FFF2-40B4-BE49-F238E27FC236}">
                <a16:creationId xmlns:a16="http://schemas.microsoft.com/office/drawing/2014/main" id="{6D9AFD3D-9450-A0AD-62E5-363F13F712BF}"/>
              </a:ext>
            </a:extLst>
          </p:cNvPr>
          <p:cNvSpPr/>
          <p:nvPr/>
        </p:nvSpPr>
        <p:spPr>
          <a:xfrm>
            <a:off x="618308" y="1402084"/>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14</a:t>
            </a:r>
          </a:p>
          <a:p>
            <a:pPr algn="ctr"/>
            <a:r>
              <a:rPr lang="en-US" sz="2400" dirty="0"/>
              <a:t>In what country was the first Rotary outside of the United States? </a:t>
            </a:r>
          </a:p>
        </p:txBody>
      </p:sp>
      <p:sp>
        <p:nvSpPr>
          <p:cNvPr id="18" name="Rectangle 17">
            <a:extLst>
              <a:ext uri="{FF2B5EF4-FFF2-40B4-BE49-F238E27FC236}">
                <a16:creationId xmlns:a16="http://schemas.microsoft.com/office/drawing/2014/main" id="{8B2D53ED-1D5D-2201-1D2A-74A887609D6E}"/>
              </a:ext>
            </a:extLst>
          </p:cNvPr>
          <p:cNvSpPr/>
          <p:nvPr/>
        </p:nvSpPr>
        <p:spPr>
          <a:xfrm>
            <a:off x="618308" y="1402084"/>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The first non-USA Rotary Club was in Dublin, Ireland, 22 February 1911.</a:t>
            </a:r>
          </a:p>
        </p:txBody>
      </p:sp>
      <p:sp>
        <p:nvSpPr>
          <p:cNvPr id="19" name="Rectangle 18">
            <a:extLst>
              <a:ext uri="{FF2B5EF4-FFF2-40B4-BE49-F238E27FC236}">
                <a16:creationId xmlns:a16="http://schemas.microsoft.com/office/drawing/2014/main" id="{9D3D4930-0D96-10B5-7ED5-BDDFCB64B1F4}"/>
              </a:ext>
            </a:extLst>
          </p:cNvPr>
          <p:cNvSpPr/>
          <p:nvPr/>
        </p:nvSpPr>
        <p:spPr>
          <a:xfrm>
            <a:off x="4280263" y="1402084"/>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Four – Paul Harris, Silvester Schiele and Hiram </a:t>
            </a:r>
            <a:r>
              <a:rPr lang="en-US" sz="2400" dirty="0" err="1">
                <a:solidFill>
                  <a:schemeClr val="tx1"/>
                </a:solidFill>
              </a:rPr>
              <a:t>Shorey</a:t>
            </a:r>
            <a:r>
              <a:rPr lang="en-US" sz="2400" dirty="0">
                <a:solidFill>
                  <a:schemeClr val="tx1"/>
                </a:solidFill>
              </a:rPr>
              <a:t> met in Gustavus Loehr’s office.</a:t>
            </a:r>
          </a:p>
        </p:txBody>
      </p:sp>
      <p:sp>
        <p:nvSpPr>
          <p:cNvPr id="21" name="Rectangle 20">
            <a:extLst>
              <a:ext uri="{FF2B5EF4-FFF2-40B4-BE49-F238E27FC236}">
                <a16:creationId xmlns:a16="http://schemas.microsoft.com/office/drawing/2014/main" id="{09101B0C-5086-232F-5284-8D9D8197B69C}"/>
              </a:ext>
            </a:extLst>
          </p:cNvPr>
          <p:cNvSpPr/>
          <p:nvPr/>
        </p:nvSpPr>
        <p:spPr>
          <a:xfrm>
            <a:off x="618308" y="4079969"/>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Rotary float in the Rose Parade is seen by between 250-million and 1-billion people every year. Every Rotarian in District 5280 and adjacent districts contributes $3 annually which is collected in their district dues.</a:t>
            </a:r>
          </a:p>
        </p:txBody>
      </p:sp>
      <p:sp>
        <p:nvSpPr>
          <p:cNvPr id="22" name="Rectangle 21">
            <a:extLst>
              <a:ext uri="{FF2B5EF4-FFF2-40B4-BE49-F238E27FC236}">
                <a16:creationId xmlns:a16="http://schemas.microsoft.com/office/drawing/2014/main" id="{1285C1DC-8B74-83F7-DAFF-73FDDC194347}"/>
              </a:ext>
            </a:extLst>
          </p:cNvPr>
          <p:cNvSpPr/>
          <p:nvPr/>
        </p:nvSpPr>
        <p:spPr>
          <a:xfrm>
            <a:off x="4280263" y="4079969"/>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Paul Harris nominated Silvester Schiele because Paul preferred to work behind the scenes to attract new members.</a:t>
            </a:r>
          </a:p>
        </p:txBody>
      </p:sp>
      <p:sp>
        <p:nvSpPr>
          <p:cNvPr id="16" name="Title 15">
            <a:extLst>
              <a:ext uri="{FF2B5EF4-FFF2-40B4-BE49-F238E27FC236}">
                <a16:creationId xmlns:a16="http://schemas.microsoft.com/office/drawing/2014/main" id="{DD84458F-6F6A-FFE7-7E6B-0A46FD295C3A}"/>
              </a:ext>
            </a:extLst>
          </p:cNvPr>
          <p:cNvSpPr>
            <a:spLocks noGrp="1"/>
          </p:cNvSpPr>
          <p:nvPr>
            <p:ph type="title"/>
          </p:nvPr>
        </p:nvSpPr>
        <p:spPr>
          <a:xfrm>
            <a:off x="838200" y="365125"/>
            <a:ext cx="10515600" cy="1325563"/>
          </a:xfrm>
        </p:spPr>
        <p:txBody>
          <a:bodyPr/>
          <a:lstStyle/>
          <a:p>
            <a:pPr algn="ctr"/>
            <a:r>
              <a:rPr lang="en-US" b="1" dirty="0">
                <a:solidFill>
                  <a:schemeClr val="accent1">
                    <a:lumMod val="50000"/>
                  </a:schemeClr>
                </a:solidFill>
              </a:rPr>
              <a:t>Rotary Awareness</a:t>
            </a:r>
          </a:p>
        </p:txBody>
      </p:sp>
    </p:spTree>
    <p:extLst>
      <p:ext uri="{BB962C8B-B14F-4D97-AF65-F5344CB8AC3E}">
        <p14:creationId xmlns:p14="http://schemas.microsoft.com/office/powerpoint/2010/main" val="189926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1"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6" presetClass="entr" presetSubtype="2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1"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xit" presetSubtype="21" fill="hold" grpId="0" nodeType="clickEffect">
                                  <p:stCondLst>
                                    <p:cond delay="0"/>
                                  </p:stCondLst>
                                  <p:childTnLst>
                                    <p:animEffect transition="out" filter="barn(inVertical)">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6" presetClass="entr" presetSubtype="21"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1"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xit" presetSubtype="21" fill="hold" grpId="0" nodeType="clickEffect">
                                  <p:stCondLst>
                                    <p:cond delay="0"/>
                                  </p:stCondLst>
                                  <p:childTnLst>
                                    <p:animEffect transition="out" filter="barn(inVertical)">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par>
                                <p:cTn id="39" presetID="16" presetClass="entr" presetSubtype="21"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1"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inVertical)">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xit" presetSubtype="21" fill="hold" grpId="0" nodeType="clickEffect">
                                  <p:stCondLst>
                                    <p:cond delay="0"/>
                                  </p:stCondLst>
                                  <p:childTnLst>
                                    <p:animEffect transition="out" filter="barn(inVertical)">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par>
                                <p:cTn id="52" presetID="16" presetClass="entr" presetSubtype="21"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1"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arn(inVertical)">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xit" presetSubtype="21" fill="hold" grpId="0" nodeType="clickEffect">
                                  <p:stCondLst>
                                    <p:cond delay="0"/>
                                  </p:stCondLst>
                                  <p:childTnLst>
                                    <p:animEffect transition="out" filter="barn(inVertical)">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par>
                                <p:cTn id="65" presetID="16" presetClass="entr" presetSubtype="2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barn(inVertical)">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1"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arn(inVertical)">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xit" presetSubtype="21" fill="hold" grpId="0" nodeType="clickEffect">
                                  <p:stCondLst>
                                    <p:cond delay="0"/>
                                  </p:stCondLst>
                                  <p:childTnLst>
                                    <p:animEffect transition="out" filter="barn(inVertical)">
                                      <p:cBhvr>
                                        <p:cTn id="76" dur="500"/>
                                        <p:tgtEl>
                                          <p:spTgt spid="15"/>
                                        </p:tgtEl>
                                      </p:cBhvr>
                                    </p:animEffect>
                                    <p:set>
                                      <p:cBhvr>
                                        <p:cTn id="77" dur="1" fill="hold">
                                          <p:stCondLst>
                                            <p:cond delay="499"/>
                                          </p:stCondLst>
                                        </p:cTn>
                                        <p:tgtEl>
                                          <p:spTgt spid="15"/>
                                        </p:tgtEl>
                                        <p:attrNameLst>
                                          <p:attrName>style.visibility</p:attrName>
                                        </p:attrNameLst>
                                      </p:cBhvr>
                                      <p:to>
                                        <p:strVal val="hidden"/>
                                      </p:to>
                                    </p:set>
                                  </p:childTnLst>
                                </p:cTn>
                              </p:par>
                              <p:par>
                                <p:cTn id="78" presetID="16" presetClass="entr" presetSubtype="21"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barn(inVertical)">
                                      <p:cBhvr>
                                        <p:cTn id="8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0" grpId="0" animBg="1"/>
      <p:bldP spid="15" grpId="0" animBg="1"/>
      <p:bldP spid="15" grpId="1" animBg="1"/>
      <p:bldP spid="23" grpId="0" animBg="1"/>
      <p:bldP spid="14" grpId="0" animBg="1"/>
      <p:bldP spid="14" grpId="1" animBg="1"/>
      <p:bldP spid="13" grpId="0" animBg="1"/>
      <p:bldP spid="13" grpId="1" animBg="1"/>
      <p:bldP spid="8" grpId="0" animBg="1"/>
      <p:bldP spid="8" grpId="1" animBg="1"/>
      <p:bldP spid="4" grpId="0" animBg="1"/>
      <p:bldP spid="4" grpId="1" animBg="1"/>
      <p:bldP spid="18" grpId="0" animBg="1"/>
      <p:bldP spid="19"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 name="Picture 1" descr="A group of people posing for a photo&#10;&#10;Description automatically generated">
            <a:extLst>
              <a:ext uri="{FF2B5EF4-FFF2-40B4-BE49-F238E27FC236}">
                <a16:creationId xmlns:a16="http://schemas.microsoft.com/office/drawing/2014/main" id="{DDEF007D-E3A7-F622-061D-86B8FA0BDA9B}"/>
              </a:ext>
            </a:extLst>
          </p:cNvPr>
          <p:cNvPicPr>
            <a:picLocks noChangeAspect="1"/>
          </p:cNvPicPr>
          <p:nvPr/>
        </p:nvPicPr>
        <p:blipFill rotWithShape="1">
          <a:blip r:embed="rId2">
            <a:duotone>
              <a:prstClr val="black"/>
              <a:schemeClr val="tx2">
                <a:tint val="45000"/>
                <a:satMod val="400000"/>
              </a:schemeClr>
            </a:duotone>
            <a:alphaModFix amt="25000"/>
            <a:extLst>
              <a:ext uri="{28A0092B-C50C-407E-A947-70E740481C1C}">
                <a14:useLocalDpi xmlns:a14="http://schemas.microsoft.com/office/drawing/2010/main" val="0"/>
              </a:ext>
            </a:extLst>
          </a:blip>
          <a:srcRect b="16667"/>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673C29C7-7436-8315-4D38-646C0FD079C3}"/>
              </a:ext>
            </a:extLst>
          </p:cNvPr>
          <p:cNvSpPr/>
          <p:nvPr/>
        </p:nvSpPr>
        <p:spPr>
          <a:xfrm>
            <a:off x="7942217" y="4079969"/>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16</a:t>
            </a:r>
          </a:p>
          <a:p>
            <a:pPr algn="ctr"/>
            <a:r>
              <a:rPr lang="en-US" sz="2400" dirty="0"/>
              <a:t>Where and when did RYLA begin? </a:t>
            </a:r>
          </a:p>
        </p:txBody>
      </p:sp>
      <p:sp>
        <p:nvSpPr>
          <p:cNvPr id="14" name="Rectangle 13">
            <a:extLst>
              <a:ext uri="{FF2B5EF4-FFF2-40B4-BE49-F238E27FC236}">
                <a16:creationId xmlns:a16="http://schemas.microsoft.com/office/drawing/2014/main" id="{7A69A96B-BB4F-706F-F6D2-93F3152CCD41}"/>
              </a:ext>
            </a:extLst>
          </p:cNvPr>
          <p:cNvSpPr/>
          <p:nvPr/>
        </p:nvSpPr>
        <p:spPr>
          <a:xfrm>
            <a:off x="4280263" y="4079969"/>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12</a:t>
            </a:r>
          </a:p>
          <a:p>
            <a:pPr algn="ctr"/>
            <a:r>
              <a:rPr lang="en-US" sz="2000" dirty="0"/>
              <a:t>What is the greatest distance from Chicago that a Rotary Club banner has been displayed? </a:t>
            </a:r>
          </a:p>
        </p:txBody>
      </p:sp>
      <p:sp>
        <p:nvSpPr>
          <p:cNvPr id="13" name="Rectangle 12">
            <a:extLst>
              <a:ext uri="{FF2B5EF4-FFF2-40B4-BE49-F238E27FC236}">
                <a16:creationId xmlns:a16="http://schemas.microsoft.com/office/drawing/2014/main" id="{51743826-0B56-AFC0-41D2-6C11229743CA}"/>
              </a:ext>
            </a:extLst>
          </p:cNvPr>
          <p:cNvSpPr/>
          <p:nvPr/>
        </p:nvSpPr>
        <p:spPr>
          <a:xfrm>
            <a:off x="618308" y="4079969"/>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18</a:t>
            </a:r>
          </a:p>
          <a:p>
            <a:pPr algn="ctr"/>
            <a:r>
              <a:rPr lang="en-US" sz="1600" dirty="0"/>
              <a:t>In 1978 the Rotary Club of Duarte (California) admitted three women in contravention of the Rotary constitution. The woman’s fight to become Rotarians went all the way to the Supreme Court. How many justices voted for and how many voted against the issue? </a:t>
            </a:r>
          </a:p>
        </p:txBody>
      </p:sp>
      <p:sp>
        <p:nvSpPr>
          <p:cNvPr id="9" name="Rectangle 8">
            <a:extLst>
              <a:ext uri="{FF2B5EF4-FFF2-40B4-BE49-F238E27FC236}">
                <a16:creationId xmlns:a16="http://schemas.microsoft.com/office/drawing/2014/main" id="{855A1708-F5BE-43CE-0E77-D513AB1424E7}"/>
              </a:ext>
            </a:extLst>
          </p:cNvPr>
          <p:cNvSpPr/>
          <p:nvPr/>
        </p:nvSpPr>
        <p:spPr>
          <a:xfrm>
            <a:off x="7942217" y="1402084"/>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2</a:t>
            </a:r>
          </a:p>
          <a:p>
            <a:pPr algn="ctr"/>
            <a:r>
              <a:rPr lang="en-US" sz="2400" dirty="0"/>
              <a:t>What was the first Rotary Club community project? </a:t>
            </a:r>
          </a:p>
        </p:txBody>
      </p:sp>
      <p:sp>
        <p:nvSpPr>
          <p:cNvPr id="8" name="Rectangle 7">
            <a:extLst>
              <a:ext uri="{FF2B5EF4-FFF2-40B4-BE49-F238E27FC236}">
                <a16:creationId xmlns:a16="http://schemas.microsoft.com/office/drawing/2014/main" id="{3ABD9D31-6149-0B38-F26F-D3DB3903714C}"/>
              </a:ext>
            </a:extLst>
          </p:cNvPr>
          <p:cNvSpPr/>
          <p:nvPr/>
        </p:nvSpPr>
        <p:spPr>
          <a:xfrm>
            <a:off x="4280263" y="1402084"/>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19</a:t>
            </a:r>
          </a:p>
          <a:p>
            <a:pPr algn="ctr"/>
            <a:r>
              <a:rPr lang="en-US" sz="2400" dirty="0"/>
              <a:t>What was the smallest and largest RI Convention attendance? </a:t>
            </a:r>
          </a:p>
        </p:txBody>
      </p:sp>
      <p:sp>
        <p:nvSpPr>
          <p:cNvPr id="4" name="Rectangle 3">
            <a:extLst>
              <a:ext uri="{FF2B5EF4-FFF2-40B4-BE49-F238E27FC236}">
                <a16:creationId xmlns:a16="http://schemas.microsoft.com/office/drawing/2014/main" id="{6D9AFD3D-9450-A0AD-62E5-363F13F712BF}"/>
              </a:ext>
            </a:extLst>
          </p:cNvPr>
          <p:cNvSpPr/>
          <p:nvPr/>
        </p:nvSpPr>
        <p:spPr>
          <a:xfrm>
            <a:off x="618308" y="1402084"/>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7</a:t>
            </a:r>
          </a:p>
          <a:p>
            <a:pPr algn="ctr"/>
            <a:r>
              <a:rPr lang="en-US" sz="2400" dirty="0"/>
              <a:t>For how long was Rotary primarily a friendship and business reciprocity organization? </a:t>
            </a:r>
          </a:p>
        </p:txBody>
      </p:sp>
      <p:sp>
        <p:nvSpPr>
          <p:cNvPr id="18" name="Rectangle 17">
            <a:extLst>
              <a:ext uri="{FF2B5EF4-FFF2-40B4-BE49-F238E27FC236}">
                <a16:creationId xmlns:a16="http://schemas.microsoft.com/office/drawing/2014/main" id="{8B2D53ED-1D5D-2201-1D2A-74A887609D6E}"/>
              </a:ext>
            </a:extLst>
          </p:cNvPr>
          <p:cNvSpPr/>
          <p:nvPr/>
        </p:nvSpPr>
        <p:spPr>
          <a:xfrm>
            <a:off x="618308" y="1402084"/>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Only about two years; then the club added a third objective: to perform civic service.</a:t>
            </a:r>
          </a:p>
        </p:txBody>
      </p:sp>
      <p:sp>
        <p:nvSpPr>
          <p:cNvPr id="19" name="Rectangle 18">
            <a:extLst>
              <a:ext uri="{FF2B5EF4-FFF2-40B4-BE49-F238E27FC236}">
                <a16:creationId xmlns:a16="http://schemas.microsoft.com/office/drawing/2014/main" id="{9D3D4930-0D96-10B5-7ED5-BDDFCB64B1F4}"/>
              </a:ext>
            </a:extLst>
          </p:cNvPr>
          <p:cNvSpPr/>
          <p:nvPr/>
        </p:nvSpPr>
        <p:spPr>
          <a:xfrm>
            <a:off x="4280263" y="1402084"/>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The smallest convention was the first in 1910 with 60 attendees. The largest was in 2004 in Osaka, Japan with 43,381 registrants.</a:t>
            </a:r>
          </a:p>
        </p:txBody>
      </p:sp>
      <p:sp>
        <p:nvSpPr>
          <p:cNvPr id="20" name="Rectangle 19">
            <a:extLst>
              <a:ext uri="{FF2B5EF4-FFF2-40B4-BE49-F238E27FC236}">
                <a16:creationId xmlns:a16="http://schemas.microsoft.com/office/drawing/2014/main" id="{0C10B3F7-2CD2-D0A6-612E-9D62940E5417}"/>
              </a:ext>
            </a:extLst>
          </p:cNvPr>
          <p:cNvSpPr/>
          <p:nvPr/>
        </p:nvSpPr>
        <p:spPr>
          <a:xfrm>
            <a:off x="7942217" y="1402084"/>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 ‘comfort station’ in downtown Chicago. Public restrooms were typically found only in saloons at that time, and unaccompanied women were not permitted to enter saloons.</a:t>
            </a:r>
          </a:p>
        </p:txBody>
      </p:sp>
      <p:sp>
        <p:nvSpPr>
          <p:cNvPr id="21" name="Rectangle 20">
            <a:extLst>
              <a:ext uri="{FF2B5EF4-FFF2-40B4-BE49-F238E27FC236}">
                <a16:creationId xmlns:a16="http://schemas.microsoft.com/office/drawing/2014/main" id="{09101B0C-5086-232F-5284-8D9D8197B69C}"/>
              </a:ext>
            </a:extLst>
          </p:cNvPr>
          <p:cNvSpPr/>
          <p:nvPr/>
        </p:nvSpPr>
        <p:spPr>
          <a:xfrm>
            <a:off x="618308" y="4079969"/>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The Supreme Court, in a 7-0 decision in 1987 agreed that clubs could admit women. Sylvia Whitlock was the first president of the Duarte Club and therefore the first woman president of any Rotary Club.</a:t>
            </a:r>
          </a:p>
        </p:txBody>
      </p:sp>
      <p:sp>
        <p:nvSpPr>
          <p:cNvPr id="22" name="Rectangle 21">
            <a:extLst>
              <a:ext uri="{FF2B5EF4-FFF2-40B4-BE49-F238E27FC236}">
                <a16:creationId xmlns:a16="http://schemas.microsoft.com/office/drawing/2014/main" id="{1285C1DC-8B74-83F7-DAFF-73FDDC194347}"/>
              </a:ext>
            </a:extLst>
          </p:cNvPr>
          <p:cNvSpPr/>
          <p:nvPr/>
        </p:nvSpPr>
        <p:spPr>
          <a:xfrm>
            <a:off x="4280263" y="4079969"/>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Astronaut Frank Borman, of the Rotary Club of Space Center Houston, took a club banner on his orbit around the moon in Apollo 8.</a:t>
            </a:r>
          </a:p>
        </p:txBody>
      </p:sp>
      <p:sp>
        <p:nvSpPr>
          <p:cNvPr id="23" name="Rectangle 22">
            <a:extLst>
              <a:ext uri="{FF2B5EF4-FFF2-40B4-BE49-F238E27FC236}">
                <a16:creationId xmlns:a16="http://schemas.microsoft.com/office/drawing/2014/main" id="{F7BC070E-D49C-8F24-8F92-76DD03185B8A}"/>
              </a:ext>
            </a:extLst>
          </p:cNvPr>
          <p:cNvSpPr/>
          <p:nvPr/>
        </p:nvSpPr>
        <p:spPr>
          <a:xfrm>
            <a:off x="7942217" y="4079969"/>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RYLA, the Rotary Youth Leadership Awards, began in 1959 by Rotarians from Queensland, Australia, organized a weeklong conference for outstanding young people. In 1971 the RI Board officially adopted RYLA as a youth </a:t>
            </a:r>
            <a:r>
              <a:rPr lang="en-US" dirty="0" err="1">
                <a:solidFill>
                  <a:schemeClr val="tx1"/>
                </a:solidFill>
              </a:rPr>
              <a:t>program.ue</a:t>
            </a:r>
            <a:endParaRPr lang="en-US" dirty="0">
              <a:solidFill>
                <a:schemeClr val="tx1"/>
              </a:solidFill>
            </a:endParaRPr>
          </a:p>
        </p:txBody>
      </p:sp>
      <p:sp>
        <p:nvSpPr>
          <p:cNvPr id="16" name="Title 15">
            <a:extLst>
              <a:ext uri="{FF2B5EF4-FFF2-40B4-BE49-F238E27FC236}">
                <a16:creationId xmlns:a16="http://schemas.microsoft.com/office/drawing/2014/main" id="{DD84458F-6F6A-FFE7-7E6B-0A46FD295C3A}"/>
              </a:ext>
            </a:extLst>
          </p:cNvPr>
          <p:cNvSpPr>
            <a:spLocks noGrp="1"/>
          </p:cNvSpPr>
          <p:nvPr>
            <p:ph type="title"/>
          </p:nvPr>
        </p:nvSpPr>
        <p:spPr>
          <a:xfrm>
            <a:off x="838200" y="365125"/>
            <a:ext cx="10515600" cy="1325563"/>
          </a:xfrm>
        </p:spPr>
        <p:txBody>
          <a:bodyPr/>
          <a:lstStyle/>
          <a:p>
            <a:pPr algn="ctr"/>
            <a:r>
              <a:rPr lang="en-US" b="1" dirty="0">
                <a:solidFill>
                  <a:schemeClr val="accent1">
                    <a:lumMod val="50000"/>
                  </a:schemeClr>
                </a:solidFill>
              </a:rPr>
              <a:t>Rotary Awareness</a:t>
            </a:r>
          </a:p>
        </p:txBody>
      </p:sp>
    </p:spTree>
    <p:extLst>
      <p:ext uri="{BB962C8B-B14F-4D97-AF65-F5344CB8AC3E}">
        <p14:creationId xmlns:p14="http://schemas.microsoft.com/office/powerpoint/2010/main" val="376512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1"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6" presetClass="entr" presetSubtype="2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1"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xit" presetSubtype="21" fill="hold" grpId="0" nodeType="clickEffect">
                                  <p:stCondLst>
                                    <p:cond delay="0"/>
                                  </p:stCondLst>
                                  <p:childTnLst>
                                    <p:animEffect transition="out" filter="barn(inVertical)">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6" presetClass="entr" presetSubtype="21"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1"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xit" presetSubtype="21" fill="hold" grpId="0" nodeType="clickEffect">
                                  <p:stCondLst>
                                    <p:cond delay="0"/>
                                  </p:stCondLst>
                                  <p:childTnLst>
                                    <p:animEffect transition="out" filter="barn(inVertical)">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par>
                                <p:cTn id="39" presetID="16" presetClass="entr" presetSubtype="21"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1"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inVertical)">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xit" presetSubtype="21" fill="hold" grpId="0" nodeType="clickEffect">
                                  <p:stCondLst>
                                    <p:cond delay="0"/>
                                  </p:stCondLst>
                                  <p:childTnLst>
                                    <p:animEffect transition="out" filter="barn(inVertical)">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par>
                                <p:cTn id="52" presetID="16" presetClass="entr" presetSubtype="21"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1"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arn(inVertical)">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xit" presetSubtype="21" fill="hold" grpId="0" nodeType="clickEffect">
                                  <p:stCondLst>
                                    <p:cond delay="0"/>
                                  </p:stCondLst>
                                  <p:childTnLst>
                                    <p:animEffect transition="out" filter="barn(inVertical)">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par>
                                <p:cTn id="65" presetID="16" presetClass="entr" presetSubtype="2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barn(inVertical)">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1"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arn(inVertical)">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xit" presetSubtype="21" fill="hold" grpId="0" nodeType="clickEffect">
                                  <p:stCondLst>
                                    <p:cond delay="0"/>
                                  </p:stCondLst>
                                  <p:childTnLst>
                                    <p:animEffect transition="out" filter="barn(inVertical)">
                                      <p:cBhvr>
                                        <p:cTn id="76" dur="500"/>
                                        <p:tgtEl>
                                          <p:spTgt spid="15"/>
                                        </p:tgtEl>
                                      </p:cBhvr>
                                    </p:animEffect>
                                    <p:set>
                                      <p:cBhvr>
                                        <p:cTn id="77" dur="1" fill="hold">
                                          <p:stCondLst>
                                            <p:cond delay="499"/>
                                          </p:stCondLst>
                                        </p:cTn>
                                        <p:tgtEl>
                                          <p:spTgt spid="15"/>
                                        </p:tgtEl>
                                        <p:attrNameLst>
                                          <p:attrName>style.visibility</p:attrName>
                                        </p:attrNameLst>
                                      </p:cBhvr>
                                      <p:to>
                                        <p:strVal val="hidden"/>
                                      </p:to>
                                    </p:set>
                                  </p:childTnLst>
                                </p:cTn>
                              </p:par>
                              <p:par>
                                <p:cTn id="78" presetID="16" presetClass="entr" presetSubtype="21"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barn(inVertical)">
                                      <p:cBhvr>
                                        <p:cTn id="8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4" grpId="0" animBg="1"/>
      <p:bldP spid="14" grpId="1" animBg="1"/>
      <p:bldP spid="13" grpId="0" animBg="1"/>
      <p:bldP spid="13" grpId="1" animBg="1"/>
      <p:bldP spid="9" grpId="0" animBg="1"/>
      <p:bldP spid="9" grpId="1" animBg="1"/>
      <p:bldP spid="8" grpId="0" animBg="1"/>
      <p:bldP spid="8" grpId="1" animBg="1"/>
      <p:bldP spid="4" grpId="0" animBg="1"/>
      <p:bldP spid="4" grpId="1" animBg="1"/>
      <p:bldP spid="18" grpId="0" animBg="1"/>
      <p:bldP spid="19" grpId="0" animBg="1"/>
      <p:bldP spid="20" grpId="0" animBg="1"/>
      <p:bldP spid="21"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 name="Picture 1" descr="A group of people posing for a photo&#10;&#10;Description automatically generated">
            <a:extLst>
              <a:ext uri="{FF2B5EF4-FFF2-40B4-BE49-F238E27FC236}">
                <a16:creationId xmlns:a16="http://schemas.microsoft.com/office/drawing/2014/main" id="{B254F665-5306-9CAA-917B-FB8340043CB4}"/>
              </a:ext>
            </a:extLst>
          </p:cNvPr>
          <p:cNvPicPr>
            <a:picLocks noChangeAspect="1"/>
          </p:cNvPicPr>
          <p:nvPr/>
        </p:nvPicPr>
        <p:blipFill rotWithShape="1">
          <a:blip r:embed="rId2">
            <a:duotone>
              <a:prstClr val="black"/>
              <a:schemeClr val="tx2">
                <a:tint val="45000"/>
                <a:satMod val="400000"/>
              </a:schemeClr>
            </a:duotone>
            <a:alphaModFix amt="25000"/>
            <a:extLst>
              <a:ext uri="{28A0092B-C50C-407E-A947-70E740481C1C}">
                <a14:useLocalDpi xmlns:a14="http://schemas.microsoft.com/office/drawing/2010/main" val="0"/>
              </a:ext>
            </a:extLst>
          </a:blip>
          <a:srcRect b="16667"/>
          <a:stretch/>
        </p:blipFill>
        <p:spPr>
          <a:xfrm>
            <a:off x="20" y="14524"/>
            <a:ext cx="12191980" cy="6857990"/>
          </a:xfrm>
          <a:prstGeom prst="rect">
            <a:avLst/>
          </a:prstGeom>
        </p:spPr>
      </p:pic>
      <p:sp>
        <p:nvSpPr>
          <p:cNvPr id="15" name="Rectangle 14">
            <a:extLst>
              <a:ext uri="{FF2B5EF4-FFF2-40B4-BE49-F238E27FC236}">
                <a16:creationId xmlns:a16="http://schemas.microsoft.com/office/drawing/2014/main" id="{673C29C7-7436-8315-4D38-646C0FD079C3}"/>
              </a:ext>
            </a:extLst>
          </p:cNvPr>
          <p:cNvSpPr/>
          <p:nvPr/>
        </p:nvSpPr>
        <p:spPr>
          <a:xfrm>
            <a:off x="7942217" y="4079969"/>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17</a:t>
            </a:r>
          </a:p>
          <a:p>
            <a:pPr algn="ctr"/>
            <a:r>
              <a:rPr lang="en-US" sz="2400" dirty="0"/>
              <a:t>Youth Exchange is one of Rotary’s most popular and successful programs. When and where was the first exchange? </a:t>
            </a:r>
          </a:p>
        </p:txBody>
      </p:sp>
      <p:sp>
        <p:nvSpPr>
          <p:cNvPr id="14" name="Rectangle 13">
            <a:extLst>
              <a:ext uri="{FF2B5EF4-FFF2-40B4-BE49-F238E27FC236}">
                <a16:creationId xmlns:a16="http://schemas.microsoft.com/office/drawing/2014/main" id="{7A69A96B-BB4F-706F-F6D2-93F3152CCD41}"/>
              </a:ext>
            </a:extLst>
          </p:cNvPr>
          <p:cNvSpPr/>
          <p:nvPr/>
        </p:nvSpPr>
        <p:spPr>
          <a:xfrm>
            <a:off x="4280263" y="4079969"/>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9</a:t>
            </a:r>
          </a:p>
          <a:p>
            <a:pPr algn="ctr"/>
            <a:r>
              <a:rPr lang="en-US" sz="2000" dirty="0"/>
              <a:t>In 1911 Paul Harris gave Chesley Perry a budget of $25.44 to complete a daunting task. What was the task? </a:t>
            </a:r>
          </a:p>
        </p:txBody>
      </p:sp>
      <p:sp>
        <p:nvSpPr>
          <p:cNvPr id="13" name="Rectangle 12">
            <a:extLst>
              <a:ext uri="{FF2B5EF4-FFF2-40B4-BE49-F238E27FC236}">
                <a16:creationId xmlns:a16="http://schemas.microsoft.com/office/drawing/2014/main" id="{51743826-0B56-AFC0-41D2-6C11229743CA}"/>
              </a:ext>
            </a:extLst>
          </p:cNvPr>
          <p:cNvSpPr/>
          <p:nvPr/>
        </p:nvSpPr>
        <p:spPr>
          <a:xfrm>
            <a:off x="618308" y="4079969"/>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3</a:t>
            </a:r>
          </a:p>
          <a:p>
            <a:pPr algn="ctr"/>
            <a:r>
              <a:rPr lang="en-US" sz="2400" dirty="0"/>
              <a:t>Who can you ‘blame’ for introducing singing to Rotary Club meetings and what was his profession? </a:t>
            </a:r>
          </a:p>
        </p:txBody>
      </p:sp>
      <p:sp>
        <p:nvSpPr>
          <p:cNvPr id="9" name="Rectangle 8">
            <a:extLst>
              <a:ext uri="{FF2B5EF4-FFF2-40B4-BE49-F238E27FC236}">
                <a16:creationId xmlns:a16="http://schemas.microsoft.com/office/drawing/2014/main" id="{855A1708-F5BE-43CE-0E77-D513AB1424E7}"/>
              </a:ext>
            </a:extLst>
          </p:cNvPr>
          <p:cNvSpPr/>
          <p:nvPr/>
        </p:nvSpPr>
        <p:spPr>
          <a:xfrm>
            <a:off x="7942217" y="1402084"/>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11</a:t>
            </a:r>
          </a:p>
          <a:p>
            <a:pPr algn="ctr"/>
            <a:r>
              <a:rPr lang="en-US" sz="2400" dirty="0"/>
              <a:t>What is the greatest distance from Chicago that a Rotary pin has been displayed? </a:t>
            </a:r>
          </a:p>
        </p:txBody>
      </p:sp>
      <p:sp>
        <p:nvSpPr>
          <p:cNvPr id="8" name="Rectangle 7">
            <a:extLst>
              <a:ext uri="{FF2B5EF4-FFF2-40B4-BE49-F238E27FC236}">
                <a16:creationId xmlns:a16="http://schemas.microsoft.com/office/drawing/2014/main" id="{3ABD9D31-6149-0B38-F26F-D3DB3903714C}"/>
              </a:ext>
            </a:extLst>
          </p:cNvPr>
          <p:cNvSpPr/>
          <p:nvPr/>
        </p:nvSpPr>
        <p:spPr>
          <a:xfrm>
            <a:off x="4280263" y="1402084"/>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21</a:t>
            </a:r>
          </a:p>
          <a:p>
            <a:pPr algn="ctr"/>
            <a:r>
              <a:rPr lang="en-US" sz="2400" dirty="0"/>
              <a:t>How much has Rotary pledged to meet the Gates Foundation Challenge? </a:t>
            </a:r>
          </a:p>
        </p:txBody>
      </p:sp>
      <p:sp>
        <p:nvSpPr>
          <p:cNvPr id="4" name="Rectangle 3">
            <a:extLst>
              <a:ext uri="{FF2B5EF4-FFF2-40B4-BE49-F238E27FC236}">
                <a16:creationId xmlns:a16="http://schemas.microsoft.com/office/drawing/2014/main" id="{6D9AFD3D-9450-A0AD-62E5-363F13F712BF}"/>
              </a:ext>
            </a:extLst>
          </p:cNvPr>
          <p:cNvSpPr/>
          <p:nvPr/>
        </p:nvSpPr>
        <p:spPr>
          <a:xfrm>
            <a:off x="618308" y="1402084"/>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10</a:t>
            </a:r>
          </a:p>
          <a:p>
            <a:pPr algn="ctr"/>
            <a:r>
              <a:rPr lang="en-US" dirty="0"/>
              <a:t>Engineer and Rotarian Oscar </a:t>
            </a:r>
            <a:r>
              <a:rPr lang="en-US" dirty="0" err="1"/>
              <a:t>Bjorge</a:t>
            </a:r>
            <a:r>
              <a:rPr lang="en-US" dirty="0"/>
              <a:t>, from the Rotary Club of Duluth (Minnesota), was annoyed at the inconsistency of the Rotary symbol, calling it “an insult to engineering”. What did Oscar fix? </a:t>
            </a:r>
          </a:p>
        </p:txBody>
      </p:sp>
      <p:sp>
        <p:nvSpPr>
          <p:cNvPr id="18" name="Rectangle 17">
            <a:extLst>
              <a:ext uri="{FF2B5EF4-FFF2-40B4-BE49-F238E27FC236}">
                <a16:creationId xmlns:a16="http://schemas.microsoft.com/office/drawing/2014/main" id="{8B2D53ED-1D5D-2201-1D2A-74A887609D6E}"/>
              </a:ext>
            </a:extLst>
          </p:cNvPr>
          <p:cNvSpPr/>
          <p:nvPr/>
        </p:nvSpPr>
        <p:spPr>
          <a:xfrm>
            <a:off x="618308" y="1402084"/>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Oscar </a:t>
            </a:r>
            <a:r>
              <a:rPr lang="en-US" sz="2400" dirty="0" err="1">
                <a:solidFill>
                  <a:schemeClr val="tx1"/>
                </a:solidFill>
              </a:rPr>
              <a:t>Bjorge</a:t>
            </a:r>
            <a:r>
              <a:rPr lang="en-US" sz="2400" dirty="0">
                <a:solidFill>
                  <a:schemeClr val="tx1"/>
                </a:solidFill>
              </a:rPr>
              <a:t> standardized the Rotary wheel with six (6) spokes, 24 teeth and a keyway “because we are workers, not idlers.”</a:t>
            </a:r>
          </a:p>
        </p:txBody>
      </p:sp>
      <p:sp>
        <p:nvSpPr>
          <p:cNvPr id="19" name="Rectangle 18">
            <a:extLst>
              <a:ext uri="{FF2B5EF4-FFF2-40B4-BE49-F238E27FC236}">
                <a16:creationId xmlns:a16="http://schemas.microsoft.com/office/drawing/2014/main" id="{9D3D4930-0D96-10B5-7ED5-BDDFCB64B1F4}"/>
              </a:ext>
            </a:extLst>
          </p:cNvPr>
          <p:cNvSpPr/>
          <p:nvPr/>
        </p:nvSpPr>
        <p:spPr>
          <a:xfrm>
            <a:off x="4280263" y="1402084"/>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 2007 Rotary pledged in $100 million to match the $100 million in challenge grants received from the Bill and Melinda Gates Foundation. Over the years the challenge has increased currently $50 million a year matched 2 to 1. </a:t>
            </a:r>
          </a:p>
        </p:txBody>
      </p:sp>
      <p:sp>
        <p:nvSpPr>
          <p:cNvPr id="20" name="Rectangle 19">
            <a:extLst>
              <a:ext uri="{FF2B5EF4-FFF2-40B4-BE49-F238E27FC236}">
                <a16:creationId xmlns:a16="http://schemas.microsoft.com/office/drawing/2014/main" id="{0C10B3F7-2CD2-D0A6-612E-9D62940E5417}"/>
              </a:ext>
            </a:extLst>
          </p:cNvPr>
          <p:cNvSpPr/>
          <p:nvPr/>
        </p:nvSpPr>
        <p:spPr>
          <a:xfrm>
            <a:off x="7942217" y="1402084"/>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Astronaut Buzz Aldrin, an honorary Rotarian of the Rotary Club of Spring Lake-Brielle, New Jersey, where his father was a member, planted a Four-Way Test pin on the moon when he landed </a:t>
            </a:r>
          </a:p>
          <a:p>
            <a:pPr algn="ctr"/>
            <a:r>
              <a:rPr lang="en-US" dirty="0">
                <a:solidFill>
                  <a:schemeClr val="tx1"/>
                </a:solidFill>
              </a:rPr>
              <a:t>Apollo 11.</a:t>
            </a:r>
          </a:p>
        </p:txBody>
      </p:sp>
      <p:sp>
        <p:nvSpPr>
          <p:cNvPr id="21" name="Rectangle 20">
            <a:extLst>
              <a:ext uri="{FF2B5EF4-FFF2-40B4-BE49-F238E27FC236}">
                <a16:creationId xmlns:a16="http://schemas.microsoft.com/office/drawing/2014/main" id="{09101B0C-5086-232F-5284-8D9D8197B69C}"/>
              </a:ext>
            </a:extLst>
          </p:cNvPr>
          <p:cNvSpPr/>
          <p:nvPr/>
        </p:nvSpPr>
        <p:spPr>
          <a:xfrm>
            <a:off x="618308" y="4079969"/>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Harry Ruggles - printer</a:t>
            </a:r>
          </a:p>
        </p:txBody>
      </p:sp>
      <p:sp>
        <p:nvSpPr>
          <p:cNvPr id="22" name="Rectangle 21">
            <a:extLst>
              <a:ext uri="{FF2B5EF4-FFF2-40B4-BE49-F238E27FC236}">
                <a16:creationId xmlns:a16="http://schemas.microsoft.com/office/drawing/2014/main" id="{1285C1DC-8B74-83F7-DAFF-73FDDC194347}"/>
              </a:ext>
            </a:extLst>
          </p:cNvPr>
          <p:cNvSpPr/>
          <p:nvPr/>
        </p:nvSpPr>
        <p:spPr>
          <a:xfrm>
            <a:off x="4280263" y="4079969"/>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To mimeograph and mail a new publication, The National Rotarian, to all 2000 Rotarians in the 23 clubs nationwide.</a:t>
            </a:r>
          </a:p>
        </p:txBody>
      </p:sp>
      <p:sp>
        <p:nvSpPr>
          <p:cNvPr id="23" name="Rectangle 22">
            <a:extLst>
              <a:ext uri="{FF2B5EF4-FFF2-40B4-BE49-F238E27FC236}">
                <a16:creationId xmlns:a16="http://schemas.microsoft.com/office/drawing/2014/main" id="{F7BC070E-D49C-8F24-8F92-76DD03185B8A}"/>
              </a:ext>
            </a:extLst>
          </p:cNvPr>
          <p:cNvSpPr/>
          <p:nvPr/>
        </p:nvSpPr>
        <p:spPr>
          <a:xfrm>
            <a:off x="7942217" y="4079969"/>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The first youth exchange was when the Rotary Club of Copenhagen Denmark arranged to host several American boys in 1921.</a:t>
            </a:r>
          </a:p>
        </p:txBody>
      </p:sp>
      <p:sp>
        <p:nvSpPr>
          <p:cNvPr id="16" name="Title 15">
            <a:extLst>
              <a:ext uri="{FF2B5EF4-FFF2-40B4-BE49-F238E27FC236}">
                <a16:creationId xmlns:a16="http://schemas.microsoft.com/office/drawing/2014/main" id="{DD84458F-6F6A-FFE7-7E6B-0A46FD295C3A}"/>
              </a:ext>
            </a:extLst>
          </p:cNvPr>
          <p:cNvSpPr>
            <a:spLocks noGrp="1"/>
          </p:cNvSpPr>
          <p:nvPr>
            <p:ph type="title"/>
          </p:nvPr>
        </p:nvSpPr>
        <p:spPr>
          <a:xfrm>
            <a:off x="838200" y="365125"/>
            <a:ext cx="10515600" cy="1325563"/>
          </a:xfrm>
        </p:spPr>
        <p:txBody>
          <a:bodyPr/>
          <a:lstStyle/>
          <a:p>
            <a:pPr algn="ctr"/>
            <a:r>
              <a:rPr lang="en-US" b="1" dirty="0">
                <a:solidFill>
                  <a:schemeClr val="accent1">
                    <a:lumMod val="50000"/>
                  </a:schemeClr>
                </a:solidFill>
              </a:rPr>
              <a:t>Rotary Awareness</a:t>
            </a:r>
          </a:p>
        </p:txBody>
      </p:sp>
    </p:spTree>
    <p:extLst>
      <p:ext uri="{BB962C8B-B14F-4D97-AF65-F5344CB8AC3E}">
        <p14:creationId xmlns:p14="http://schemas.microsoft.com/office/powerpoint/2010/main" val="290491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1"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6" presetClass="entr" presetSubtype="2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1"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xit" presetSubtype="21" fill="hold" grpId="0" nodeType="clickEffect">
                                  <p:stCondLst>
                                    <p:cond delay="0"/>
                                  </p:stCondLst>
                                  <p:childTnLst>
                                    <p:animEffect transition="out" filter="barn(inVertical)">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6" presetClass="entr" presetSubtype="21"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1"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xit" presetSubtype="21" fill="hold" grpId="0" nodeType="clickEffect">
                                  <p:stCondLst>
                                    <p:cond delay="0"/>
                                  </p:stCondLst>
                                  <p:childTnLst>
                                    <p:animEffect transition="out" filter="barn(inVertical)">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par>
                                <p:cTn id="39" presetID="16" presetClass="entr" presetSubtype="21"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1"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inVertical)">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xit" presetSubtype="21" fill="hold" grpId="0" nodeType="clickEffect">
                                  <p:stCondLst>
                                    <p:cond delay="0"/>
                                  </p:stCondLst>
                                  <p:childTnLst>
                                    <p:animEffect transition="out" filter="barn(inVertical)">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par>
                                <p:cTn id="52" presetID="16" presetClass="entr" presetSubtype="21"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1"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arn(inVertical)">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xit" presetSubtype="21" fill="hold" grpId="0" nodeType="clickEffect">
                                  <p:stCondLst>
                                    <p:cond delay="0"/>
                                  </p:stCondLst>
                                  <p:childTnLst>
                                    <p:animEffect transition="out" filter="barn(inVertical)">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par>
                                <p:cTn id="65" presetID="16" presetClass="entr" presetSubtype="2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barn(inVertical)">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1"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arn(inVertical)">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xit" presetSubtype="21" fill="hold" grpId="0" nodeType="clickEffect">
                                  <p:stCondLst>
                                    <p:cond delay="0"/>
                                  </p:stCondLst>
                                  <p:childTnLst>
                                    <p:animEffect transition="out" filter="barn(inVertical)">
                                      <p:cBhvr>
                                        <p:cTn id="76" dur="500"/>
                                        <p:tgtEl>
                                          <p:spTgt spid="15"/>
                                        </p:tgtEl>
                                      </p:cBhvr>
                                    </p:animEffect>
                                    <p:set>
                                      <p:cBhvr>
                                        <p:cTn id="77" dur="1" fill="hold">
                                          <p:stCondLst>
                                            <p:cond delay="499"/>
                                          </p:stCondLst>
                                        </p:cTn>
                                        <p:tgtEl>
                                          <p:spTgt spid="15"/>
                                        </p:tgtEl>
                                        <p:attrNameLst>
                                          <p:attrName>style.visibility</p:attrName>
                                        </p:attrNameLst>
                                      </p:cBhvr>
                                      <p:to>
                                        <p:strVal val="hidden"/>
                                      </p:to>
                                    </p:set>
                                  </p:childTnLst>
                                </p:cTn>
                              </p:par>
                              <p:par>
                                <p:cTn id="78" presetID="16" presetClass="entr" presetSubtype="21"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barn(inVertical)">
                                      <p:cBhvr>
                                        <p:cTn id="8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4" grpId="0" animBg="1"/>
      <p:bldP spid="14" grpId="1" animBg="1"/>
      <p:bldP spid="13" grpId="0" animBg="1"/>
      <p:bldP spid="13" grpId="1" animBg="1"/>
      <p:bldP spid="9" grpId="0" animBg="1"/>
      <p:bldP spid="9" grpId="1" animBg="1"/>
      <p:bldP spid="8" grpId="0" animBg="1"/>
      <p:bldP spid="8" grpId="1" animBg="1"/>
      <p:bldP spid="4" grpId="0" animBg="1"/>
      <p:bldP spid="4" grpId="1" animBg="1"/>
      <p:bldP spid="18" grpId="0" animBg="1"/>
      <p:bldP spid="19" grpId="0" animBg="1"/>
      <p:bldP spid="20" grpId="0" animBg="1"/>
      <p:bldP spid="21" grpId="0" animBg="1"/>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5A1708-F5BE-43CE-0E77-D513AB1424E7}"/>
              </a:ext>
            </a:extLst>
          </p:cNvPr>
          <p:cNvSpPr/>
          <p:nvPr/>
        </p:nvSpPr>
        <p:spPr>
          <a:xfrm>
            <a:off x="7942217" y="1402084"/>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4</a:t>
            </a:r>
          </a:p>
          <a:p>
            <a:pPr algn="ctr"/>
            <a:r>
              <a:rPr lang="en-US" sz="2400" dirty="0"/>
              <a:t>Men with Friends; The Blue Boys; The Conspirators; The Round Table – What do these names have in common? </a:t>
            </a:r>
          </a:p>
        </p:txBody>
      </p:sp>
      <p:sp>
        <p:nvSpPr>
          <p:cNvPr id="8" name="Rectangle 7">
            <a:extLst>
              <a:ext uri="{FF2B5EF4-FFF2-40B4-BE49-F238E27FC236}">
                <a16:creationId xmlns:a16="http://schemas.microsoft.com/office/drawing/2014/main" id="{3ABD9D31-6149-0B38-F26F-D3DB3903714C}"/>
              </a:ext>
            </a:extLst>
          </p:cNvPr>
          <p:cNvSpPr/>
          <p:nvPr/>
        </p:nvSpPr>
        <p:spPr>
          <a:xfrm>
            <a:off x="4280263" y="1402084"/>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20</a:t>
            </a:r>
          </a:p>
          <a:p>
            <a:pPr algn="ctr"/>
            <a:r>
              <a:rPr lang="en-US" sz="2400" dirty="0"/>
              <a:t>Name the countries where polio is still endemic? </a:t>
            </a:r>
          </a:p>
        </p:txBody>
      </p:sp>
      <p:sp>
        <p:nvSpPr>
          <p:cNvPr id="4" name="Rectangle 3">
            <a:extLst>
              <a:ext uri="{FF2B5EF4-FFF2-40B4-BE49-F238E27FC236}">
                <a16:creationId xmlns:a16="http://schemas.microsoft.com/office/drawing/2014/main" id="{6D9AFD3D-9450-A0AD-62E5-363F13F712BF}"/>
              </a:ext>
            </a:extLst>
          </p:cNvPr>
          <p:cNvSpPr/>
          <p:nvPr/>
        </p:nvSpPr>
        <p:spPr>
          <a:xfrm>
            <a:off x="618308" y="1402084"/>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6</a:t>
            </a:r>
          </a:p>
          <a:p>
            <a:pPr algn="ctr"/>
            <a:r>
              <a:rPr lang="en-US" sz="2400" dirty="0"/>
              <a:t>How much were annual dues at the first Rotary Club? </a:t>
            </a:r>
          </a:p>
        </p:txBody>
      </p:sp>
      <p:pic>
        <p:nvPicPr>
          <p:cNvPr id="2" name="Picture 1" descr="A group of people posing for a photo">
            <a:extLst>
              <a:ext uri="{FF2B5EF4-FFF2-40B4-BE49-F238E27FC236}">
                <a16:creationId xmlns:a16="http://schemas.microsoft.com/office/drawing/2014/main" id="{9C23CBC1-75F9-68D8-9922-77A92207AAEE}"/>
              </a:ext>
            </a:extLst>
          </p:cNvPr>
          <p:cNvPicPr>
            <a:picLocks noChangeAspect="1"/>
          </p:cNvPicPr>
          <p:nvPr/>
        </p:nvPicPr>
        <p:blipFill rotWithShape="1">
          <a:blip r:embed="rId2">
            <a:duotone>
              <a:prstClr val="black"/>
              <a:schemeClr val="tx2">
                <a:tint val="45000"/>
                <a:satMod val="400000"/>
              </a:schemeClr>
            </a:duotone>
            <a:alphaModFix amt="25000"/>
            <a:extLst>
              <a:ext uri="{28A0092B-C50C-407E-A947-70E740481C1C}">
                <a14:useLocalDpi xmlns:a14="http://schemas.microsoft.com/office/drawing/2010/main" val="0"/>
              </a:ext>
            </a:extLst>
          </a:blip>
          <a:srcRect b="16667"/>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8B2D53ED-1D5D-2201-1D2A-74A887609D6E}"/>
              </a:ext>
            </a:extLst>
          </p:cNvPr>
          <p:cNvSpPr/>
          <p:nvPr/>
        </p:nvSpPr>
        <p:spPr>
          <a:xfrm>
            <a:off x="618308" y="1402084"/>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There were no dues at the first Rotary Club. The group voted there would be no dues and all club expenses would be paid from 50 cent fines.</a:t>
            </a:r>
          </a:p>
        </p:txBody>
      </p:sp>
      <p:sp>
        <p:nvSpPr>
          <p:cNvPr id="19" name="Rectangle 18">
            <a:extLst>
              <a:ext uri="{FF2B5EF4-FFF2-40B4-BE49-F238E27FC236}">
                <a16:creationId xmlns:a16="http://schemas.microsoft.com/office/drawing/2014/main" id="{9D3D4930-0D96-10B5-7ED5-BDDFCB64B1F4}"/>
              </a:ext>
            </a:extLst>
          </p:cNvPr>
          <p:cNvSpPr/>
          <p:nvPr/>
        </p:nvSpPr>
        <p:spPr>
          <a:xfrm>
            <a:off x="4280263" y="1402084"/>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Afghanistan and Pakistan have yet to become polio free. All other countries and regions across the globe have been certified polio free. </a:t>
            </a:r>
          </a:p>
        </p:txBody>
      </p:sp>
      <p:sp>
        <p:nvSpPr>
          <p:cNvPr id="20" name="Rectangle 19">
            <a:extLst>
              <a:ext uri="{FF2B5EF4-FFF2-40B4-BE49-F238E27FC236}">
                <a16:creationId xmlns:a16="http://schemas.microsoft.com/office/drawing/2014/main" id="{0C10B3F7-2CD2-D0A6-612E-9D62940E5417}"/>
              </a:ext>
            </a:extLst>
          </p:cNvPr>
          <p:cNvSpPr/>
          <p:nvPr/>
        </p:nvSpPr>
        <p:spPr>
          <a:xfrm>
            <a:off x="7942217" y="1402084"/>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At the third meeting of the group in Chicago that would become Rotary, each name was considered for the new club.</a:t>
            </a:r>
          </a:p>
        </p:txBody>
      </p:sp>
      <p:sp>
        <p:nvSpPr>
          <p:cNvPr id="16" name="Title 15">
            <a:extLst>
              <a:ext uri="{FF2B5EF4-FFF2-40B4-BE49-F238E27FC236}">
                <a16:creationId xmlns:a16="http://schemas.microsoft.com/office/drawing/2014/main" id="{DD84458F-6F6A-FFE7-7E6B-0A46FD295C3A}"/>
              </a:ext>
            </a:extLst>
          </p:cNvPr>
          <p:cNvSpPr>
            <a:spLocks noGrp="1"/>
          </p:cNvSpPr>
          <p:nvPr>
            <p:ph type="title"/>
          </p:nvPr>
        </p:nvSpPr>
        <p:spPr>
          <a:xfrm>
            <a:off x="838200" y="365125"/>
            <a:ext cx="10515600" cy="1325563"/>
          </a:xfrm>
        </p:spPr>
        <p:txBody>
          <a:bodyPr/>
          <a:lstStyle/>
          <a:p>
            <a:pPr algn="ctr"/>
            <a:r>
              <a:rPr lang="en-US" b="1" dirty="0">
                <a:solidFill>
                  <a:schemeClr val="accent1">
                    <a:lumMod val="50000"/>
                  </a:schemeClr>
                </a:solidFill>
              </a:rPr>
              <a:t>Rotary Awareness</a:t>
            </a:r>
          </a:p>
        </p:txBody>
      </p:sp>
    </p:spTree>
    <p:extLst>
      <p:ext uri="{BB962C8B-B14F-4D97-AF65-F5344CB8AC3E}">
        <p14:creationId xmlns:p14="http://schemas.microsoft.com/office/powerpoint/2010/main" val="367866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1"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6" presetClass="entr" presetSubtype="2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1"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xit" presetSubtype="21" fill="hold" grpId="0" nodeType="clickEffect">
                                  <p:stCondLst>
                                    <p:cond delay="0"/>
                                  </p:stCondLst>
                                  <p:childTnLst>
                                    <p:animEffect transition="out" filter="barn(inVertical)">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6" presetClass="entr" presetSubtype="21"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1"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xit" presetSubtype="21" fill="hold" grpId="0" nodeType="clickEffect">
                                  <p:stCondLst>
                                    <p:cond delay="0"/>
                                  </p:stCondLst>
                                  <p:childTnLst>
                                    <p:animEffect transition="out" filter="barn(inVertical)">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par>
                                <p:cTn id="39" presetID="16" presetClass="entr" presetSubtype="21"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8" grpId="0" animBg="1"/>
      <p:bldP spid="8" grpId="1" animBg="1"/>
      <p:bldP spid="4" grpId="0" animBg="1"/>
      <p:bldP spid="4" grpId="1" animBg="1"/>
      <p:bldP spid="18"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8BD2F9-0372-4FC4-85D6-35C5F8CC8EE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443"/>
          <a:stretch/>
        </p:blipFill>
        <p:spPr>
          <a:xfrm>
            <a:off x="-1" y="10"/>
            <a:ext cx="12192000" cy="6857990"/>
          </a:xfrm>
          <a:prstGeom prst="rect">
            <a:avLst/>
          </a:prstGeom>
        </p:spPr>
      </p:pic>
      <p:sp>
        <p:nvSpPr>
          <p:cNvPr id="2" name="Title 1">
            <a:extLst>
              <a:ext uri="{FF2B5EF4-FFF2-40B4-BE49-F238E27FC236}">
                <a16:creationId xmlns:a16="http://schemas.microsoft.com/office/drawing/2014/main" id="{B2DACBC6-777A-44A9-A360-0F504A0C4635}"/>
              </a:ext>
            </a:extLst>
          </p:cNvPr>
          <p:cNvSpPr>
            <a:spLocks noGrp="1"/>
          </p:cNvSpPr>
          <p:nvPr>
            <p:ph type="title"/>
          </p:nvPr>
        </p:nvSpPr>
        <p:spPr>
          <a:xfrm>
            <a:off x="5281448" y="2945581"/>
            <a:ext cx="4204137" cy="1342754"/>
          </a:xfrm>
        </p:spPr>
        <p:txBody>
          <a:bodyPr>
            <a:normAutofit/>
          </a:bodyPr>
          <a:lstStyle/>
          <a:p>
            <a:pPr algn="ctr"/>
            <a:r>
              <a:rPr lang="en-US" sz="3600" b="1" dirty="0">
                <a:solidFill>
                  <a:schemeClr val="bg1"/>
                </a:solidFill>
              </a:rPr>
              <a:t>Rotary from 1907 to the Present</a:t>
            </a:r>
          </a:p>
        </p:txBody>
      </p:sp>
      <p:graphicFrame>
        <p:nvGraphicFramePr>
          <p:cNvPr id="5" name="Content Placeholder 2">
            <a:extLst>
              <a:ext uri="{FF2B5EF4-FFF2-40B4-BE49-F238E27FC236}">
                <a16:creationId xmlns:a16="http://schemas.microsoft.com/office/drawing/2014/main" id="{87077BBC-07F2-4B63-8ECE-C0557EE8B115}"/>
              </a:ext>
            </a:extLst>
          </p:cNvPr>
          <p:cNvGraphicFramePr>
            <a:graphicFrameLocks noGrp="1"/>
          </p:cNvGraphicFramePr>
          <p:nvPr>
            <p:ph idx="1"/>
            <p:extLst>
              <p:ext uri="{D42A27DB-BD31-4B8C-83A1-F6EECF244321}">
                <p14:modId xmlns:p14="http://schemas.microsoft.com/office/powerpoint/2010/main" val="1861548590"/>
              </p:ext>
            </p:extLst>
          </p:nvPr>
        </p:nvGraphicFramePr>
        <p:xfrm>
          <a:off x="525516" y="3417573"/>
          <a:ext cx="4593021" cy="26198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60882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5E98C-3BAA-4C10-99E4-7AD6822F5B24}"/>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b="1" dirty="0">
                <a:solidFill>
                  <a:schemeClr val="bg1"/>
                </a:solidFill>
                <a:latin typeface="+mn-lt"/>
              </a:rPr>
              <a:t>People of Action Campaign</a:t>
            </a:r>
          </a:p>
        </p:txBody>
      </p:sp>
      <p:pic>
        <p:nvPicPr>
          <p:cNvPr id="5" name="Content Placeholder 4" descr="A picture containing table, person, person, person&#10;&#10;Description automatically generated">
            <a:extLst>
              <a:ext uri="{FF2B5EF4-FFF2-40B4-BE49-F238E27FC236}">
                <a16:creationId xmlns:a16="http://schemas.microsoft.com/office/drawing/2014/main" id="{33C829C2-03F1-4230-8BB5-6FACB117FB7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4682" r="8453"/>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4129199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8EE20-A654-4F8D-BECC-AA7802C4B3BE}"/>
              </a:ext>
            </a:extLst>
          </p:cNvPr>
          <p:cNvSpPr>
            <a:spLocks noGrp="1"/>
          </p:cNvSpPr>
          <p:nvPr>
            <p:ph type="title"/>
          </p:nvPr>
        </p:nvSpPr>
        <p:spPr>
          <a:xfrm>
            <a:off x="589560" y="856180"/>
            <a:ext cx="4560584" cy="1128068"/>
          </a:xfrm>
        </p:spPr>
        <p:txBody>
          <a:bodyPr anchor="ctr">
            <a:noAutofit/>
          </a:bodyPr>
          <a:lstStyle/>
          <a:p>
            <a:r>
              <a:rPr lang="en-US" sz="4800" b="1" dirty="0">
                <a:solidFill>
                  <a:schemeClr val="accent4"/>
                </a:solidFill>
                <a:latin typeface="+mn-lt"/>
              </a:rPr>
              <a:t>For Your Consideration…..</a:t>
            </a:r>
          </a:p>
        </p:txBody>
      </p:sp>
      <p:sp>
        <p:nvSpPr>
          <p:cNvPr id="3" name="Content Placeholder 2">
            <a:extLst>
              <a:ext uri="{FF2B5EF4-FFF2-40B4-BE49-F238E27FC236}">
                <a16:creationId xmlns:a16="http://schemas.microsoft.com/office/drawing/2014/main" id="{8EA54202-FA6E-4157-87E2-F8D45CDF2570}"/>
              </a:ext>
            </a:extLst>
          </p:cNvPr>
          <p:cNvSpPr>
            <a:spLocks noGrp="1"/>
          </p:cNvSpPr>
          <p:nvPr>
            <p:ph idx="1"/>
          </p:nvPr>
        </p:nvSpPr>
        <p:spPr>
          <a:xfrm>
            <a:off x="589560" y="2169207"/>
            <a:ext cx="5153589" cy="3832613"/>
          </a:xfrm>
        </p:spPr>
        <p:txBody>
          <a:bodyPr anchor="ctr">
            <a:normAutofit/>
          </a:bodyPr>
          <a:lstStyle/>
          <a:p>
            <a:pPr>
              <a:lnSpc>
                <a:spcPct val="100000"/>
              </a:lnSpc>
            </a:pPr>
            <a:r>
              <a:rPr lang="en-US" sz="3300" b="1" dirty="0">
                <a:solidFill>
                  <a:schemeClr val="accent4"/>
                </a:solidFill>
              </a:rPr>
              <a:t>How does your new knowledge of Rotary History change your perception of what it means to be a Rotarian?</a:t>
            </a:r>
          </a:p>
        </p:txBody>
      </p:sp>
      <p:pic>
        <p:nvPicPr>
          <p:cNvPr id="7" name="Picture 6" descr="A close up of a sign&#10;&#10;Description automatically generated">
            <a:extLst>
              <a:ext uri="{FF2B5EF4-FFF2-40B4-BE49-F238E27FC236}">
                <a16:creationId xmlns:a16="http://schemas.microsoft.com/office/drawing/2014/main" id="{DF2C6112-1648-4CC3-ADC1-072BD850DEE5}"/>
              </a:ext>
            </a:extLst>
          </p:cNvPr>
          <p:cNvPicPr>
            <a:picLocks noChangeAspect="1"/>
          </p:cNvPicPr>
          <p:nvPr/>
        </p:nvPicPr>
        <p:blipFill rotWithShape="1">
          <a:blip r:embed="rId3">
            <a:extLst>
              <a:ext uri="{28A0092B-C50C-407E-A947-70E740481C1C}">
                <a14:useLocalDpi xmlns:a14="http://schemas.microsoft.com/office/drawing/2010/main" val="0"/>
              </a:ext>
            </a:extLst>
          </a:blip>
          <a:srcRect t="3062" r="2" b="2"/>
          <a:stretch/>
        </p:blipFill>
        <p:spPr>
          <a:xfrm>
            <a:off x="5977788" y="799352"/>
            <a:ext cx="5425410" cy="5259296"/>
          </a:xfrm>
          <a:prstGeom prst="rect">
            <a:avLst/>
          </a:prstGeom>
        </p:spPr>
      </p:pic>
    </p:spTree>
    <p:extLst>
      <p:ext uri="{BB962C8B-B14F-4D97-AF65-F5344CB8AC3E}">
        <p14:creationId xmlns:p14="http://schemas.microsoft.com/office/powerpoint/2010/main" val="598474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16813-6FD1-4C51-8619-538F9FF71A1A}"/>
              </a:ext>
            </a:extLst>
          </p:cNvPr>
          <p:cNvSpPr>
            <a:spLocks noGrp="1"/>
          </p:cNvSpPr>
          <p:nvPr>
            <p:ph type="title"/>
          </p:nvPr>
        </p:nvSpPr>
        <p:spPr>
          <a:xfrm>
            <a:off x="302702" y="978062"/>
            <a:ext cx="2845534" cy="831465"/>
          </a:xfrm>
        </p:spPr>
        <p:txBody>
          <a:bodyPr>
            <a:noAutofit/>
          </a:bodyPr>
          <a:lstStyle/>
          <a:p>
            <a:r>
              <a:rPr lang="en-US" sz="8000" dirty="0">
                <a:ln>
                  <a:solidFill>
                    <a:srgbClr val="FFC000"/>
                  </a:solidFill>
                </a:ln>
                <a:solidFill>
                  <a:srgbClr val="FF9900"/>
                </a:solidFill>
              </a:rPr>
              <a:t>Goals:</a:t>
            </a:r>
          </a:p>
        </p:txBody>
      </p:sp>
      <p:grpSp>
        <p:nvGrpSpPr>
          <p:cNvPr id="7" name="Group 6">
            <a:extLst>
              <a:ext uri="{FF2B5EF4-FFF2-40B4-BE49-F238E27FC236}">
                <a16:creationId xmlns:a16="http://schemas.microsoft.com/office/drawing/2014/main" id="{727BE078-6884-4EA9-855B-2B17F3EC7469}"/>
              </a:ext>
            </a:extLst>
          </p:cNvPr>
          <p:cNvGrpSpPr/>
          <p:nvPr/>
        </p:nvGrpSpPr>
        <p:grpSpPr>
          <a:xfrm>
            <a:off x="6235390" y="472840"/>
            <a:ext cx="5565892" cy="1430227"/>
            <a:chOff x="1695148" y="0"/>
            <a:chExt cx="3911543" cy="1143585"/>
          </a:xfrm>
        </p:grpSpPr>
        <p:sp>
          <p:nvSpPr>
            <p:cNvPr id="29" name="Rectangle 28">
              <a:extLst>
                <a:ext uri="{FF2B5EF4-FFF2-40B4-BE49-F238E27FC236}">
                  <a16:creationId xmlns:a16="http://schemas.microsoft.com/office/drawing/2014/main" id="{7CB80E85-0070-4634-AB86-50E36268F944}"/>
                </a:ext>
              </a:extLst>
            </p:cNvPr>
            <p:cNvSpPr/>
            <p:nvPr/>
          </p:nvSpPr>
          <p:spPr>
            <a:xfrm>
              <a:off x="1695148" y="0"/>
              <a:ext cx="3911543" cy="1143585"/>
            </a:xfrm>
            <a:prstGeom prst="rect">
              <a:avLst/>
            </a:prstGeom>
            <a:solidFill>
              <a:schemeClr val="accent6">
                <a:lumMod val="60000"/>
                <a:lumOff val="40000"/>
              </a:schemeClr>
            </a:solidFill>
          </p:spPr>
          <p:style>
            <a:lnRef idx="2">
              <a:schemeClr val="accent2">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30" name="TextBox 29">
              <a:extLst>
                <a:ext uri="{FF2B5EF4-FFF2-40B4-BE49-F238E27FC236}">
                  <a16:creationId xmlns:a16="http://schemas.microsoft.com/office/drawing/2014/main" id="{D0DF8E0B-E784-4E19-9089-4D9B696240D7}"/>
                </a:ext>
              </a:extLst>
            </p:cNvPr>
            <p:cNvSpPr txBox="1"/>
            <p:nvPr/>
          </p:nvSpPr>
          <p:spPr>
            <a:xfrm>
              <a:off x="1695148" y="0"/>
              <a:ext cx="3911543" cy="11435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5895" tIns="290471" rIns="75895" bIns="290471" numCol="1" spcCol="1270" anchor="ctr" anchorCtr="0">
              <a:noAutofit/>
            </a:bodyPr>
            <a:lstStyle/>
            <a:p>
              <a:pPr marL="0" lvl="0" indent="0" algn="ctr" defTabSz="889000">
                <a:lnSpc>
                  <a:spcPct val="90000"/>
                </a:lnSpc>
                <a:spcBef>
                  <a:spcPct val="0"/>
                </a:spcBef>
                <a:spcAft>
                  <a:spcPct val="35000"/>
                </a:spcAft>
                <a:buNone/>
              </a:pPr>
              <a:r>
                <a:rPr lang="en-US" sz="3200" b="1" kern="1200" dirty="0"/>
                <a:t>Discuss Rotary’s Guiding Principles</a:t>
              </a:r>
            </a:p>
          </p:txBody>
        </p:sp>
      </p:grpSp>
      <p:grpSp>
        <p:nvGrpSpPr>
          <p:cNvPr id="8" name="Group 7">
            <a:extLst>
              <a:ext uri="{FF2B5EF4-FFF2-40B4-BE49-F238E27FC236}">
                <a16:creationId xmlns:a16="http://schemas.microsoft.com/office/drawing/2014/main" id="{644269AD-DF1F-4BCC-B4BE-1387BF7EDF1B}"/>
              </a:ext>
            </a:extLst>
          </p:cNvPr>
          <p:cNvGrpSpPr/>
          <p:nvPr/>
        </p:nvGrpSpPr>
        <p:grpSpPr>
          <a:xfrm>
            <a:off x="3796443" y="480888"/>
            <a:ext cx="2407137" cy="1430227"/>
            <a:chOff x="0" y="0"/>
            <a:chExt cx="1691664" cy="1143585"/>
          </a:xfrm>
        </p:grpSpPr>
        <p:sp>
          <p:nvSpPr>
            <p:cNvPr id="27" name="Rectangle 26">
              <a:extLst>
                <a:ext uri="{FF2B5EF4-FFF2-40B4-BE49-F238E27FC236}">
                  <a16:creationId xmlns:a16="http://schemas.microsoft.com/office/drawing/2014/main" id="{D180BA6A-14A3-47E9-ACD5-5686A86BC2EE}"/>
                </a:ext>
              </a:extLst>
            </p:cNvPr>
            <p:cNvSpPr/>
            <p:nvPr/>
          </p:nvSpPr>
          <p:spPr>
            <a:xfrm>
              <a:off x="0" y="0"/>
              <a:ext cx="1691664" cy="1143585"/>
            </a:xfrm>
            <a:prstGeom prst="rect">
              <a:avLst/>
            </a:prstGeom>
            <a:solidFill>
              <a:srgbClr val="0070C0"/>
            </a:solidFill>
          </p:spPr>
          <p:style>
            <a:lnRef idx="2">
              <a:schemeClr val="accent2">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8" name="TextBox 27">
              <a:extLst>
                <a:ext uri="{FF2B5EF4-FFF2-40B4-BE49-F238E27FC236}">
                  <a16:creationId xmlns:a16="http://schemas.microsoft.com/office/drawing/2014/main" id="{D817CE5E-02CF-49E8-94F6-AD59A2599875}"/>
                </a:ext>
              </a:extLst>
            </p:cNvPr>
            <p:cNvSpPr txBox="1"/>
            <p:nvPr/>
          </p:nvSpPr>
          <p:spPr>
            <a:xfrm>
              <a:off x="0" y="0"/>
              <a:ext cx="1691664" cy="11435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746" tIns="112961" rIns="51746" bIns="112961" numCol="1" spcCol="1270" anchor="ctr" anchorCtr="0">
              <a:noAutofit/>
            </a:bodyPr>
            <a:lstStyle/>
            <a:p>
              <a:pPr marL="0" lvl="0" indent="0" algn="ctr" defTabSz="1066800">
                <a:lnSpc>
                  <a:spcPct val="90000"/>
                </a:lnSpc>
                <a:spcBef>
                  <a:spcPct val="0"/>
                </a:spcBef>
                <a:spcAft>
                  <a:spcPct val="35000"/>
                </a:spcAft>
                <a:buNone/>
              </a:pPr>
              <a:r>
                <a:rPr lang="en-US" sz="4000" b="1" kern="1200" dirty="0"/>
                <a:t>Discuss</a:t>
              </a:r>
            </a:p>
          </p:txBody>
        </p:sp>
      </p:grpSp>
      <p:grpSp>
        <p:nvGrpSpPr>
          <p:cNvPr id="9" name="Group 8">
            <a:extLst>
              <a:ext uri="{FF2B5EF4-FFF2-40B4-BE49-F238E27FC236}">
                <a16:creationId xmlns:a16="http://schemas.microsoft.com/office/drawing/2014/main" id="{584450EE-7E9A-4F61-A5F0-D5BE44035583}"/>
              </a:ext>
            </a:extLst>
          </p:cNvPr>
          <p:cNvGrpSpPr/>
          <p:nvPr/>
        </p:nvGrpSpPr>
        <p:grpSpPr>
          <a:xfrm>
            <a:off x="6203581" y="1991640"/>
            <a:ext cx="5572125" cy="1430227"/>
            <a:chOff x="1689921" y="1214407"/>
            <a:chExt cx="3915923" cy="1143585"/>
          </a:xfrm>
        </p:grpSpPr>
        <p:sp>
          <p:nvSpPr>
            <p:cNvPr id="25" name="Rectangle 24">
              <a:extLst>
                <a:ext uri="{FF2B5EF4-FFF2-40B4-BE49-F238E27FC236}">
                  <a16:creationId xmlns:a16="http://schemas.microsoft.com/office/drawing/2014/main" id="{B2516CD5-05EE-441E-94C8-12FC3D884773}"/>
                </a:ext>
              </a:extLst>
            </p:cNvPr>
            <p:cNvSpPr/>
            <p:nvPr/>
          </p:nvSpPr>
          <p:spPr>
            <a:xfrm>
              <a:off x="1689921" y="1214407"/>
              <a:ext cx="3915923" cy="1143585"/>
            </a:xfrm>
            <a:prstGeom prst="rect">
              <a:avLst/>
            </a:prstGeom>
            <a:solidFill>
              <a:schemeClr val="accent2"/>
            </a:solidFill>
          </p:spPr>
          <p:style>
            <a:lnRef idx="2">
              <a:schemeClr val="accent3">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26" name="TextBox 25">
              <a:extLst>
                <a:ext uri="{FF2B5EF4-FFF2-40B4-BE49-F238E27FC236}">
                  <a16:creationId xmlns:a16="http://schemas.microsoft.com/office/drawing/2014/main" id="{77B1D4B8-B690-4A65-B72B-E325D54D3804}"/>
                </a:ext>
              </a:extLst>
            </p:cNvPr>
            <p:cNvSpPr txBox="1"/>
            <p:nvPr/>
          </p:nvSpPr>
          <p:spPr>
            <a:xfrm>
              <a:off x="1689921" y="1214407"/>
              <a:ext cx="3915923" cy="11435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5980" tIns="290471" rIns="75980" bIns="290471" numCol="1" spcCol="1270" anchor="ctr" anchorCtr="0">
              <a:noAutofit/>
            </a:bodyPr>
            <a:lstStyle/>
            <a:p>
              <a:pPr marL="0" lvl="0" indent="0" algn="ctr" defTabSz="889000">
                <a:lnSpc>
                  <a:spcPct val="90000"/>
                </a:lnSpc>
                <a:spcBef>
                  <a:spcPct val="0"/>
                </a:spcBef>
                <a:spcAft>
                  <a:spcPct val="35000"/>
                </a:spcAft>
                <a:buNone/>
              </a:pPr>
              <a:r>
                <a:rPr lang="en-US" sz="2800" b="1" kern="1200" dirty="0"/>
                <a:t>Develop Understanding of What Rotary’s Guiding Principles Mean Today</a:t>
              </a:r>
            </a:p>
          </p:txBody>
        </p:sp>
      </p:grpSp>
      <p:grpSp>
        <p:nvGrpSpPr>
          <p:cNvPr id="10" name="Group 9">
            <a:extLst>
              <a:ext uri="{FF2B5EF4-FFF2-40B4-BE49-F238E27FC236}">
                <a16:creationId xmlns:a16="http://schemas.microsoft.com/office/drawing/2014/main" id="{C0B4602F-A6BE-4723-8B42-6D0CBBB4651D}"/>
              </a:ext>
            </a:extLst>
          </p:cNvPr>
          <p:cNvGrpSpPr/>
          <p:nvPr/>
        </p:nvGrpSpPr>
        <p:grpSpPr>
          <a:xfrm>
            <a:off x="3799320" y="1991640"/>
            <a:ext cx="2404260" cy="1430227"/>
            <a:chOff x="278" y="1214407"/>
            <a:chExt cx="1689642" cy="1143585"/>
          </a:xfrm>
        </p:grpSpPr>
        <p:sp>
          <p:nvSpPr>
            <p:cNvPr id="23" name="Rectangle 22">
              <a:extLst>
                <a:ext uri="{FF2B5EF4-FFF2-40B4-BE49-F238E27FC236}">
                  <a16:creationId xmlns:a16="http://schemas.microsoft.com/office/drawing/2014/main" id="{7E0329ED-C8E3-4AA5-90AA-FCE40F626D9E}"/>
                </a:ext>
              </a:extLst>
            </p:cNvPr>
            <p:cNvSpPr/>
            <p:nvPr/>
          </p:nvSpPr>
          <p:spPr>
            <a:xfrm>
              <a:off x="278" y="1214407"/>
              <a:ext cx="1689642" cy="1143585"/>
            </a:xfrm>
            <a:prstGeom prst="rect">
              <a:avLst/>
            </a:prstGeom>
            <a:solidFill>
              <a:srgbClr val="0070C0"/>
            </a:solidFill>
          </p:spPr>
          <p:style>
            <a:lnRef idx="2">
              <a:schemeClr val="accent3">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4" name="TextBox 23">
              <a:extLst>
                <a:ext uri="{FF2B5EF4-FFF2-40B4-BE49-F238E27FC236}">
                  <a16:creationId xmlns:a16="http://schemas.microsoft.com/office/drawing/2014/main" id="{DAE6B6C5-9F2E-48EC-B8BB-28567EA9256A}"/>
                </a:ext>
              </a:extLst>
            </p:cNvPr>
            <p:cNvSpPr txBox="1"/>
            <p:nvPr/>
          </p:nvSpPr>
          <p:spPr>
            <a:xfrm>
              <a:off x="278" y="1214407"/>
              <a:ext cx="1689642" cy="11435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804" tIns="112961" rIns="51804" bIns="112961" numCol="1" spcCol="1270" anchor="ctr" anchorCtr="0">
              <a:noAutofit/>
            </a:bodyPr>
            <a:lstStyle/>
            <a:p>
              <a:pPr marL="0" lvl="0" indent="0" algn="ctr" defTabSz="1066800">
                <a:lnSpc>
                  <a:spcPct val="90000"/>
                </a:lnSpc>
                <a:spcBef>
                  <a:spcPct val="0"/>
                </a:spcBef>
                <a:spcAft>
                  <a:spcPct val="35000"/>
                </a:spcAft>
                <a:buNone/>
              </a:pPr>
              <a:r>
                <a:rPr lang="en-US" sz="4000" b="1" kern="1200" dirty="0"/>
                <a:t>Develop</a:t>
              </a:r>
            </a:p>
          </p:txBody>
        </p:sp>
      </p:grpSp>
      <p:grpSp>
        <p:nvGrpSpPr>
          <p:cNvPr id="11" name="Group 10">
            <a:extLst>
              <a:ext uri="{FF2B5EF4-FFF2-40B4-BE49-F238E27FC236}">
                <a16:creationId xmlns:a16="http://schemas.microsoft.com/office/drawing/2014/main" id="{CD90F235-2E56-4EF8-9404-573E5A7E85F9}"/>
              </a:ext>
            </a:extLst>
          </p:cNvPr>
          <p:cNvGrpSpPr/>
          <p:nvPr/>
        </p:nvGrpSpPr>
        <p:grpSpPr>
          <a:xfrm>
            <a:off x="6200704" y="3456504"/>
            <a:ext cx="5575811" cy="1481406"/>
            <a:chOff x="1690489" y="2426608"/>
            <a:chExt cx="3915923" cy="1143585"/>
          </a:xfrm>
        </p:grpSpPr>
        <p:sp>
          <p:nvSpPr>
            <p:cNvPr id="21" name="Rectangle 20">
              <a:extLst>
                <a:ext uri="{FF2B5EF4-FFF2-40B4-BE49-F238E27FC236}">
                  <a16:creationId xmlns:a16="http://schemas.microsoft.com/office/drawing/2014/main" id="{FAA8D9AC-A004-458E-88F7-9CF381560C56}"/>
                </a:ext>
              </a:extLst>
            </p:cNvPr>
            <p:cNvSpPr/>
            <p:nvPr/>
          </p:nvSpPr>
          <p:spPr>
            <a:xfrm>
              <a:off x="1690489" y="2426608"/>
              <a:ext cx="3915923" cy="1143585"/>
            </a:xfrm>
            <a:prstGeom prst="rect">
              <a:avLst/>
            </a:prstGeom>
            <a:solidFill>
              <a:schemeClr val="accent3"/>
            </a:solidFill>
          </p:spPr>
          <p:style>
            <a:lnRef idx="2">
              <a:schemeClr val="accent4">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endParaRPr lang="en-US"/>
            </a:p>
          </p:txBody>
        </p:sp>
        <p:sp>
          <p:nvSpPr>
            <p:cNvPr id="22" name="TextBox 21">
              <a:extLst>
                <a:ext uri="{FF2B5EF4-FFF2-40B4-BE49-F238E27FC236}">
                  <a16:creationId xmlns:a16="http://schemas.microsoft.com/office/drawing/2014/main" id="{9C9B89B5-B13B-4230-A100-231BF31B1E88}"/>
                </a:ext>
              </a:extLst>
            </p:cNvPr>
            <p:cNvSpPr txBox="1"/>
            <p:nvPr/>
          </p:nvSpPr>
          <p:spPr>
            <a:xfrm>
              <a:off x="1690489" y="2426608"/>
              <a:ext cx="3915923" cy="11435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5980" tIns="290471" rIns="75980" bIns="290471" numCol="1" spcCol="1270" anchor="ctr" anchorCtr="0">
              <a:noAutofit/>
            </a:bodyPr>
            <a:lstStyle/>
            <a:p>
              <a:pPr marL="0" lvl="0" indent="0" algn="ctr" defTabSz="889000">
                <a:lnSpc>
                  <a:spcPct val="90000"/>
                </a:lnSpc>
                <a:spcBef>
                  <a:spcPct val="0"/>
                </a:spcBef>
                <a:spcAft>
                  <a:spcPct val="35000"/>
                </a:spcAft>
                <a:buNone/>
              </a:pPr>
              <a:r>
                <a:rPr lang="en-US" sz="2800" b="1" kern="1200" dirty="0"/>
                <a:t>Recognize the Value of Rotary’s History, Administration and Organization</a:t>
              </a:r>
            </a:p>
          </p:txBody>
        </p:sp>
      </p:grpSp>
      <p:grpSp>
        <p:nvGrpSpPr>
          <p:cNvPr id="12" name="Group 11">
            <a:extLst>
              <a:ext uri="{FF2B5EF4-FFF2-40B4-BE49-F238E27FC236}">
                <a16:creationId xmlns:a16="http://schemas.microsoft.com/office/drawing/2014/main" id="{BA503713-2910-4AAA-999A-2EFF8E0D8CC0}"/>
              </a:ext>
            </a:extLst>
          </p:cNvPr>
          <p:cNvGrpSpPr/>
          <p:nvPr/>
        </p:nvGrpSpPr>
        <p:grpSpPr>
          <a:xfrm>
            <a:off x="3796443" y="3456503"/>
            <a:ext cx="2407945" cy="1481406"/>
            <a:chOff x="278" y="2426608"/>
            <a:chExt cx="1690210" cy="1143585"/>
          </a:xfrm>
        </p:grpSpPr>
        <p:sp>
          <p:nvSpPr>
            <p:cNvPr id="19" name="Rectangle 18">
              <a:extLst>
                <a:ext uri="{FF2B5EF4-FFF2-40B4-BE49-F238E27FC236}">
                  <a16:creationId xmlns:a16="http://schemas.microsoft.com/office/drawing/2014/main" id="{A50A5222-3672-4774-8E3F-5A2F06687EC5}"/>
                </a:ext>
              </a:extLst>
            </p:cNvPr>
            <p:cNvSpPr/>
            <p:nvPr/>
          </p:nvSpPr>
          <p:spPr>
            <a:xfrm>
              <a:off x="278" y="2426608"/>
              <a:ext cx="1690210" cy="1143585"/>
            </a:xfrm>
            <a:prstGeom prst="rect">
              <a:avLst/>
            </a:prstGeom>
            <a:solidFill>
              <a:srgbClr val="0070C0"/>
            </a:solidFill>
          </p:spPr>
          <p:style>
            <a:lnRef idx="2">
              <a:schemeClr val="accent4">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0" name="TextBox 19">
              <a:extLst>
                <a:ext uri="{FF2B5EF4-FFF2-40B4-BE49-F238E27FC236}">
                  <a16:creationId xmlns:a16="http://schemas.microsoft.com/office/drawing/2014/main" id="{34AF04E6-DC94-47E0-9CD0-C70597AD7CBB}"/>
                </a:ext>
              </a:extLst>
            </p:cNvPr>
            <p:cNvSpPr txBox="1"/>
            <p:nvPr/>
          </p:nvSpPr>
          <p:spPr>
            <a:xfrm>
              <a:off x="278" y="2468244"/>
              <a:ext cx="1687624" cy="11019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804" tIns="112961" rIns="51804" bIns="112961" numCol="1" spcCol="1270" anchor="ctr" anchorCtr="0">
              <a:noAutofit/>
            </a:bodyPr>
            <a:lstStyle/>
            <a:p>
              <a:pPr marL="0" lvl="0" indent="0" algn="ctr" defTabSz="1066800">
                <a:lnSpc>
                  <a:spcPct val="90000"/>
                </a:lnSpc>
                <a:spcBef>
                  <a:spcPct val="0"/>
                </a:spcBef>
                <a:spcAft>
                  <a:spcPct val="35000"/>
                </a:spcAft>
                <a:buNone/>
              </a:pPr>
              <a:r>
                <a:rPr lang="en-US" sz="4000" b="1" kern="1200" dirty="0"/>
                <a:t>Recognize</a:t>
              </a:r>
            </a:p>
          </p:txBody>
        </p:sp>
      </p:grpSp>
      <p:grpSp>
        <p:nvGrpSpPr>
          <p:cNvPr id="13" name="Group 12">
            <a:extLst>
              <a:ext uri="{FF2B5EF4-FFF2-40B4-BE49-F238E27FC236}">
                <a16:creationId xmlns:a16="http://schemas.microsoft.com/office/drawing/2014/main" id="{5A73AEF2-9FFB-477B-B5EA-125222201C6E}"/>
              </a:ext>
            </a:extLst>
          </p:cNvPr>
          <p:cNvGrpSpPr/>
          <p:nvPr/>
        </p:nvGrpSpPr>
        <p:grpSpPr>
          <a:xfrm>
            <a:off x="6235391" y="4937909"/>
            <a:ext cx="5540961" cy="1516042"/>
            <a:chOff x="1712276" y="3570193"/>
            <a:chExt cx="3894022" cy="1212201"/>
          </a:xfrm>
        </p:grpSpPr>
        <p:sp>
          <p:nvSpPr>
            <p:cNvPr id="17" name="Rectangle 16">
              <a:extLst>
                <a:ext uri="{FF2B5EF4-FFF2-40B4-BE49-F238E27FC236}">
                  <a16:creationId xmlns:a16="http://schemas.microsoft.com/office/drawing/2014/main" id="{93D65AD3-E22F-4F1A-A723-07B9572C32AB}"/>
                </a:ext>
              </a:extLst>
            </p:cNvPr>
            <p:cNvSpPr/>
            <p:nvPr/>
          </p:nvSpPr>
          <p:spPr>
            <a:xfrm>
              <a:off x="1712276" y="3638808"/>
              <a:ext cx="3894022" cy="1143585"/>
            </a:xfrm>
            <a:prstGeom prst="rect">
              <a:avLst/>
            </a:prstGeom>
            <a:solidFill>
              <a:schemeClr val="accent4"/>
            </a:solidFill>
          </p:spPr>
          <p:style>
            <a:lnRef idx="2">
              <a:schemeClr val="accent5">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18" name="TextBox 17">
              <a:extLst>
                <a:ext uri="{FF2B5EF4-FFF2-40B4-BE49-F238E27FC236}">
                  <a16:creationId xmlns:a16="http://schemas.microsoft.com/office/drawing/2014/main" id="{E64FA085-3724-41C3-9084-8958E1FEB5BA}"/>
                </a:ext>
              </a:extLst>
            </p:cNvPr>
            <p:cNvSpPr txBox="1"/>
            <p:nvPr/>
          </p:nvSpPr>
          <p:spPr>
            <a:xfrm>
              <a:off x="1712276" y="3570193"/>
              <a:ext cx="3894022" cy="12122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5555" tIns="290471" rIns="75555" bIns="290471" numCol="1" spcCol="1270" anchor="ctr" anchorCtr="0">
              <a:noAutofit/>
            </a:bodyPr>
            <a:lstStyle/>
            <a:p>
              <a:pPr marL="0" lvl="0" indent="0" algn="ctr" defTabSz="889000">
                <a:lnSpc>
                  <a:spcPct val="90000"/>
                </a:lnSpc>
                <a:spcBef>
                  <a:spcPct val="0"/>
                </a:spcBef>
                <a:spcAft>
                  <a:spcPct val="35000"/>
                </a:spcAft>
                <a:buNone/>
              </a:pPr>
              <a:r>
                <a:rPr lang="en-US" sz="2400" b="1" kern="1200" dirty="0"/>
                <a:t>Reflect on How this Understanding Affects Your Role and the Community’s Role in the Community and World</a:t>
              </a:r>
            </a:p>
          </p:txBody>
        </p:sp>
      </p:grpSp>
      <p:grpSp>
        <p:nvGrpSpPr>
          <p:cNvPr id="14" name="Group 13">
            <a:extLst>
              <a:ext uri="{FF2B5EF4-FFF2-40B4-BE49-F238E27FC236}">
                <a16:creationId xmlns:a16="http://schemas.microsoft.com/office/drawing/2014/main" id="{1576A714-53D9-4045-841C-0E74008D8D47}"/>
              </a:ext>
            </a:extLst>
          </p:cNvPr>
          <p:cNvGrpSpPr/>
          <p:nvPr/>
        </p:nvGrpSpPr>
        <p:grpSpPr>
          <a:xfrm>
            <a:off x="3799320" y="5023722"/>
            <a:ext cx="2436070" cy="1481406"/>
            <a:chOff x="278" y="3638808"/>
            <a:chExt cx="1711997" cy="1143585"/>
          </a:xfrm>
        </p:grpSpPr>
        <p:sp>
          <p:nvSpPr>
            <p:cNvPr id="15" name="Rectangle 14">
              <a:extLst>
                <a:ext uri="{FF2B5EF4-FFF2-40B4-BE49-F238E27FC236}">
                  <a16:creationId xmlns:a16="http://schemas.microsoft.com/office/drawing/2014/main" id="{2A498386-59E6-4114-BF5A-7DF37DBFEC13}"/>
                </a:ext>
              </a:extLst>
            </p:cNvPr>
            <p:cNvSpPr/>
            <p:nvPr/>
          </p:nvSpPr>
          <p:spPr>
            <a:xfrm>
              <a:off x="278" y="3638808"/>
              <a:ext cx="1711997" cy="1143585"/>
            </a:xfrm>
            <a:prstGeom prst="rect">
              <a:avLst/>
            </a:prstGeom>
            <a:solidFill>
              <a:srgbClr val="0070C0"/>
            </a:solidFill>
          </p:spPr>
          <p:style>
            <a:lnRef idx="2">
              <a:schemeClr val="accent5">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TextBox 15">
              <a:extLst>
                <a:ext uri="{FF2B5EF4-FFF2-40B4-BE49-F238E27FC236}">
                  <a16:creationId xmlns:a16="http://schemas.microsoft.com/office/drawing/2014/main" id="{84DB7473-02E4-41EA-AE9A-5F4FB01C3EC8}"/>
                </a:ext>
              </a:extLst>
            </p:cNvPr>
            <p:cNvSpPr txBox="1"/>
            <p:nvPr/>
          </p:nvSpPr>
          <p:spPr>
            <a:xfrm>
              <a:off x="278" y="3638808"/>
              <a:ext cx="1711997" cy="11040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515" tIns="112961" rIns="51515" bIns="112961" numCol="1" spcCol="1270" anchor="ctr" anchorCtr="0">
              <a:noAutofit/>
            </a:bodyPr>
            <a:lstStyle/>
            <a:p>
              <a:pPr marL="0" lvl="0" indent="0" algn="ctr" defTabSz="1066800">
                <a:lnSpc>
                  <a:spcPct val="90000"/>
                </a:lnSpc>
                <a:spcBef>
                  <a:spcPct val="0"/>
                </a:spcBef>
                <a:spcAft>
                  <a:spcPct val="35000"/>
                </a:spcAft>
                <a:buNone/>
              </a:pPr>
              <a:r>
                <a:rPr lang="en-US" sz="4000" b="1" kern="1200" dirty="0"/>
                <a:t>Reflect</a:t>
              </a:r>
            </a:p>
          </p:txBody>
        </p:sp>
      </p:grpSp>
    </p:spTree>
    <p:extLst>
      <p:ext uri="{BB962C8B-B14F-4D97-AF65-F5344CB8AC3E}">
        <p14:creationId xmlns:p14="http://schemas.microsoft.com/office/powerpoint/2010/main" val="4256705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91187-41B1-4A21-BC77-FB4DB1527C58}"/>
              </a:ext>
            </a:extLst>
          </p:cNvPr>
          <p:cNvSpPr>
            <a:spLocks noGrp="1"/>
          </p:cNvSpPr>
          <p:nvPr>
            <p:ph type="title"/>
          </p:nvPr>
        </p:nvSpPr>
        <p:spPr>
          <a:xfrm>
            <a:off x="642469" y="1066535"/>
            <a:ext cx="3808268" cy="5504688"/>
          </a:xfrm>
        </p:spPr>
        <p:txBody>
          <a:bodyPr>
            <a:normAutofit/>
          </a:bodyPr>
          <a:lstStyle/>
          <a:p>
            <a:r>
              <a:rPr lang="en-US" sz="6000" b="1" dirty="0">
                <a:solidFill>
                  <a:schemeClr val="bg1"/>
                </a:solidFill>
              </a:rPr>
              <a:t>Rotary Comes with a Set of Instructions</a:t>
            </a:r>
          </a:p>
        </p:txBody>
      </p:sp>
      <p:graphicFrame>
        <p:nvGraphicFramePr>
          <p:cNvPr id="14" name="Content Placeholder 2">
            <a:extLst>
              <a:ext uri="{FF2B5EF4-FFF2-40B4-BE49-F238E27FC236}">
                <a16:creationId xmlns:a16="http://schemas.microsoft.com/office/drawing/2014/main" id="{8F262EBA-B6AB-46A1-9294-65DB38004F02}"/>
              </a:ext>
            </a:extLst>
          </p:cNvPr>
          <p:cNvGraphicFramePr>
            <a:graphicFrameLocks noGrp="1"/>
          </p:cNvGraphicFramePr>
          <p:nvPr>
            <p:ph idx="1"/>
            <p:extLst>
              <p:ext uri="{D42A27DB-BD31-4B8C-83A1-F6EECF244321}">
                <p14:modId xmlns:p14="http://schemas.microsoft.com/office/powerpoint/2010/main" val="137416112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close up of a sign&#10;&#10;Description automatically generated">
            <a:extLst>
              <a:ext uri="{FF2B5EF4-FFF2-40B4-BE49-F238E27FC236}">
                <a16:creationId xmlns:a16="http://schemas.microsoft.com/office/drawing/2014/main" id="{5D6DF017-D459-477B-9FB3-0E0027E04E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4769" y="104327"/>
            <a:ext cx="1823668" cy="1823668"/>
          </a:xfrm>
          <a:prstGeom prst="rect">
            <a:avLst/>
          </a:prstGeom>
        </p:spPr>
      </p:pic>
      <p:sp>
        <p:nvSpPr>
          <p:cNvPr id="6" name="TextBox 5">
            <a:extLst>
              <a:ext uri="{FF2B5EF4-FFF2-40B4-BE49-F238E27FC236}">
                <a16:creationId xmlns:a16="http://schemas.microsoft.com/office/drawing/2014/main" id="{306FE050-3A25-4329-AB53-F4CA8E1DA371}"/>
              </a:ext>
            </a:extLst>
          </p:cNvPr>
          <p:cNvSpPr txBox="1"/>
          <p:nvPr/>
        </p:nvSpPr>
        <p:spPr>
          <a:xfrm>
            <a:off x="380489" y="6066069"/>
            <a:ext cx="4473809" cy="369332"/>
          </a:xfrm>
          <a:prstGeom prst="rect">
            <a:avLst/>
          </a:prstGeom>
          <a:noFill/>
        </p:spPr>
        <p:txBody>
          <a:bodyPr wrap="square" rtlCol="0">
            <a:spAutoFit/>
          </a:bodyPr>
          <a:lstStyle/>
          <a:p>
            <a:r>
              <a:rPr lang="en-US" dirty="0">
                <a:solidFill>
                  <a:schemeClr val="accent1">
                    <a:lumMod val="75000"/>
                  </a:schemeClr>
                </a:solidFill>
              </a:rPr>
              <a:t>Where can new Rotarians find them? (CHAT)</a:t>
            </a:r>
          </a:p>
        </p:txBody>
      </p:sp>
    </p:spTree>
    <p:extLst>
      <p:ext uri="{BB962C8B-B14F-4D97-AF65-F5344CB8AC3E}">
        <p14:creationId xmlns:p14="http://schemas.microsoft.com/office/powerpoint/2010/main" val="1396760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D550B-1ADB-4F8D-9467-19F25364B36E}"/>
              </a:ext>
            </a:extLst>
          </p:cNvPr>
          <p:cNvSpPr>
            <a:spLocks noGrp="1"/>
          </p:cNvSpPr>
          <p:nvPr>
            <p:ph type="title"/>
          </p:nvPr>
        </p:nvSpPr>
        <p:spPr/>
        <p:txBody>
          <a:bodyPr>
            <a:normAutofit/>
          </a:bodyPr>
          <a:lstStyle/>
          <a:p>
            <a:pPr algn="ctr"/>
            <a:r>
              <a:rPr lang="en-US" sz="6600" b="1" dirty="0">
                <a:solidFill>
                  <a:schemeClr val="bg1"/>
                </a:solidFill>
              </a:rPr>
              <a:t>Guiding Principles of Rotary</a:t>
            </a:r>
          </a:p>
        </p:txBody>
      </p:sp>
      <p:graphicFrame>
        <p:nvGraphicFramePr>
          <p:cNvPr id="8" name="Content Placeholder 2">
            <a:extLst>
              <a:ext uri="{FF2B5EF4-FFF2-40B4-BE49-F238E27FC236}">
                <a16:creationId xmlns:a16="http://schemas.microsoft.com/office/drawing/2014/main" id="{9308827F-7188-4E4C-9CCC-C8D1B7C84B91}"/>
              </a:ext>
            </a:extLst>
          </p:cNvPr>
          <p:cNvGraphicFramePr>
            <a:graphicFrameLocks noGrp="1"/>
          </p:cNvGraphicFramePr>
          <p:nvPr>
            <p:ph idx="1"/>
          </p:nvPr>
        </p:nvGraphicFramePr>
        <p:xfrm>
          <a:off x="838200" y="2930290"/>
          <a:ext cx="10515600" cy="3722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E14532A4-3A1B-4E37-AA66-E4D980C4BE73}"/>
              </a:ext>
            </a:extLst>
          </p:cNvPr>
          <p:cNvSpPr txBox="1"/>
          <p:nvPr/>
        </p:nvSpPr>
        <p:spPr>
          <a:xfrm>
            <a:off x="2319754" y="1749020"/>
            <a:ext cx="8376886" cy="1077218"/>
          </a:xfrm>
          <a:prstGeom prst="rect">
            <a:avLst/>
          </a:prstGeom>
          <a:solidFill>
            <a:schemeClr val="accent1">
              <a:lumMod val="20000"/>
              <a:lumOff val="80000"/>
            </a:schemeClr>
          </a:solidFill>
        </p:spPr>
        <p:txBody>
          <a:bodyPr wrap="square" rtlCol="0">
            <a:spAutoFit/>
          </a:bodyPr>
          <a:lstStyle/>
          <a:p>
            <a:pPr algn="ctr"/>
            <a:r>
              <a:rPr lang="en-US" sz="2400" b="1" dirty="0">
                <a:solidFill>
                  <a:schemeClr val="accent1">
                    <a:lumMod val="50000"/>
                  </a:schemeClr>
                </a:solidFill>
              </a:rPr>
              <a:t>THE OBJECT OF ROTARY</a:t>
            </a:r>
          </a:p>
          <a:p>
            <a:pPr algn="ctr"/>
            <a:r>
              <a:rPr lang="en-US" sz="2000" dirty="0">
                <a:solidFill>
                  <a:schemeClr val="accent1">
                    <a:lumMod val="50000"/>
                  </a:schemeClr>
                </a:solidFill>
              </a:rPr>
              <a:t>The </a:t>
            </a:r>
            <a:r>
              <a:rPr lang="en-US" sz="2000" b="1" dirty="0">
                <a:solidFill>
                  <a:schemeClr val="accent1">
                    <a:lumMod val="50000"/>
                  </a:schemeClr>
                </a:solidFill>
              </a:rPr>
              <a:t>Object of Rotary </a:t>
            </a:r>
            <a:r>
              <a:rPr lang="en-US" sz="2000" dirty="0">
                <a:solidFill>
                  <a:schemeClr val="accent1">
                    <a:lumMod val="50000"/>
                  </a:schemeClr>
                </a:solidFill>
              </a:rPr>
              <a:t>is to encourage and foster the ideal of service as a basis of worthy enterprise and, in particular, to encourage and foster:</a:t>
            </a:r>
          </a:p>
        </p:txBody>
      </p:sp>
    </p:spTree>
    <p:extLst>
      <p:ext uri="{BB962C8B-B14F-4D97-AF65-F5344CB8AC3E}">
        <p14:creationId xmlns:p14="http://schemas.microsoft.com/office/powerpoint/2010/main" val="1639250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5"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74065C11-F35A-4B0A-8A53-4E9EA1AB55F5}"/>
              </a:ext>
            </a:extLst>
          </p:cNvPr>
          <p:cNvSpPr>
            <a:spLocks noGrp="1"/>
          </p:cNvSpPr>
          <p:nvPr>
            <p:ph type="title"/>
          </p:nvPr>
        </p:nvSpPr>
        <p:spPr>
          <a:xfrm>
            <a:off x="810437" y="563918"/>
            <a:ext cx="3843863" cy="5251645"/>
          </a:xfrm>
          <a:solidFill>
            <a:schemeClr val="accent1">
              <a:lumMod val="75000"/>
            </a:schemeClr>
          </a:solidFill>
        </p:spPr>
        <p:txBody>
          <a:bodyPr vert="horz" lIns="91440" tIns="45720" rIns="91440" bIns="45720" rtlCol="0" anchor="ctr">
            <a:normAutofit/>
          </a:bodyPr>
          <a:lstStyle/>
          <a:p>
            <a:pPr algn="ctr"/>
            <a:r>
              <a:rPr lang="en-US" sz="6000" b="1" kern="1200" dirty="0">
                <a:solidFill>
                  <a:srgbClr val="FFFFFF"/>
                </a:solidFill>
                <a:latin typeface="+mn-lt"/>
                <a:ea typeface="+mj-ea"/>
                <a:cs typeface="+mj-cs"/>
              </a:rPr>
              <a:t>Avenues of Service</a:t>
            </a:r>
          </a:p>
        </p:txBody>
      </p:sp>
      <p:sp>
        <p:nvSpPr>
          <p:cNvPr id="7" name="TextBox 6">
            <a:extLst>
              <a:ext uri="{FF2B5EF4-FFF2-40B4-BE49-F238E27FC236}">
                <a16:creationId xmlns:a16="http://schemas.microsoft.com/office/drawing/2014/main" id="{D959BCD1-3109-4A34-82B4-DA8DC527CE03}"/>
              </a:ext>
            </a:extLst>
          </p:cNvPr>
          <p:cNvSpPr txBox="1"/>
          <p:nvPr/>
        </p:nvSpPr>
        <p:spPr>
          <a:xfrm>
            <a:off x="4654299" y="563001"/>
            <a:ext cx="7139115" cy="5251644"/>
          </a:xfrm>
          <a:prstGeom prst="rect">
            <a:avLst/>
          </a:prstGeom>
          <a:solidFill>
            <a:schemeClr val="accent1">
              <a:lumMod val="50000"/>
            </a:schemeClr>
          </a:solidFill>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4400" b="1" dirty="0">
                <a:solidFill>
                  <a:schemeClr val="bg1"/>
                </a:solidFill>
              </a:rPr>
              <a:t>Club Service</a:t>
            </a:r>
          </a:p>
          <a:p>
            <a:pPr marL="285750" indent="-228600">
              <a:lnSpc>
                <a:spcPct val="90000"/>
              </a:lnSpc>
              <a:spcAft>
                <a:spcPts val="600"/>
              </a:spcAft>
              <a:buFont typeface="Arial" panose="020B0604020202020204" pitchFamily="34" charset="0"/>
              <a:buChar char="•"/>
            </a:pPr>
            <a:r>
              <a:rPr lang="en-US" sz="4400" b="1" dirty="0">
                <a:solidFill>
                  <a:schemeClr val="bg1"/>
                </a:solidFill>
              </a:rPr>
              <a:t>Vocational Service</a:t>
            </a:r>
          </a:p>
          <a:p>
            <a:pPr marL="285750" indent="-228600">
              <a:lnSpc>
                <a:spcPct val="90000"/>
              </a:lnSpc>
              <a:spcAft>
                <a:spcPts val="600"/>
              </a:spcAft>
              <a:buFont typeface="Arial" panose="020B0604020202020204" pitchFamily="34" charset="0"/>
              <a:buChar char="•"/>
            </a:pPr>
            <a:r>
              <a:rPr lang="en-US" sz="4400" b="1" dirty="0">
                <a:solidFill>
                  <a:schemeClr val="bg1"/>
                </a:solidFill>
              </a:rPr>
              <a:t>Community Service</a:t>
            </a:r>
          </a:p>
          <a:p>
            <a:pPr marL="285750" indent="-228600">
              <a:lnSpc>
                <a:spcPct val="90000"/>
              </a:lnSpc>
              <a:spcAft>
                <a:spcPts val="600"/>
              </a:spcAft>
              <a:buFont typeface="Arial" panose="020B0604020202020204" pitchFamily="34" charset="0"/>
              <a:buChar char="•"/>
            </a:pPr>
            <a:r>
              <a:rPr lang="en-US" sz="4400" b="1" dirty="0">
                <a:solidFill>
                  <a:schemeClr val="bg1"/>
                </a:solidFill>
              </a:rPr>
              <a:t>International Service</a:t>
            </a:r>
          </a:p>
          <a:p>
            <a:pPr marL="285750" indent="-228600">
              <a:lnSpc>
                <a:spcPct val="90000"/>
              </a:lnSpc>
              <a:spcAft>
                <a:spcPts val="600"/>
              </a:spcAft>
              <a:buFont typeface="Arial" panose="020B0604020202020204" pitchFamily="34" charset="0"/>
              <a:buChar char="•"/>
            </a:pPr>
            <a:r>
              <a:rPr lang="en-US" sz="4400" b="1" dirty="0">
                <a:solidFill>
                  <a:schemeClr val="bg1"/>
                </a:solidFill>
              </a:rPr>
              <a:t>New Generations</a:t>
            </a:r>
          </a:p>
        </p:txBody>
      </p:sp>
    </p:spTree>
    <p:extLst>
      <p:ext uri="{BB962C8B-B14F-4D97-AF65-F5344CB8AC3E}">
        <p14:creationId xmlns:p14="http://schemas.microsoft.com/office/powerpoint/2010/main" val="1208677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26641-71B1-4F99-BF28-1E5EA8FF5F47}"/>
              </a:ext>
            </a:extLst>
          </p:cNvPr>
          <p:cNvSpPr>
            <a:spLocks noGrp="1"/>
          </p:cNvSpPr>
          <p:nvPr>
            <p:ph type="title"/>
          </p:nvPr>
        </p:nvSpPr>
        <p:spPr>
          <a:xfrm>
            <a:off x="476422" y="471269"/>
            <a:ext cx="3734079" cy="5873260"/>
          </a:xfrm>
          <a:solidFill>
            <a:schemeClr val="accent5">
              <a:lumMod val="20000"/>
              <a:lumOff val="80000"/>
            </a:schemeClr>
          </a:solidFill>
        </p:spPr>
        <p:txBody>
          <a:bodyPr anchor="t">
            <a:normAutofit/>
          </a:bodyPr>
          <a:lstStyle/>
          <a:p>
            <a:pPr algn="ctr"/>
            <a:br>
              <a:rPr lang="en-US" sz="3200" b="1" dirty="0">
                <a:solidFill>
                  <a:srgbClr val="FFFFFF"/>
                </a:solidFill>
              </a:rPr>
            </a:br>
            <a:r>
              <a:rPr lang="en-US" sz="3200" b="1" dirty="0">
                <a:solidFill>
                  <a:srgbClr val="00518E"/>
                </a:solidFill>
                <a:latin typeface="+mn-lt"/>
              </a:rPr>
              <a:t>Two Other Guiding Principles</a:t>
            </a:r>
          </a:p>
        </p:txBody>
      </p:sp>
      <p:sp>
        <p:nvSpPr>
          <p:cNvPr id="15" name="Content Placeholder 2">
            <a:extLst>
              <a:ext uri="{FF2B5EF4-FFF2-40B4-BE49-F238E27FC236}">
                <a16:creationId xmlns:a16="http://schemas.microsoft.com/office/drawing/2014/main" id="{DE9619FF-A853-4794-9D1E-7842704D620D}"/>
              </a:ext>
            </a:extLst>
          </p:cNvPr>
          <p:cNvSpPr>
            <a:spLocks noGrp="1"/>
          </p:cNvSpPr>
          <p:nvPr>
            <p:ph sz="half" idx="1"/>
          </p:nvPr>
        </p:nvSpPr>
        <p:spPr>
          <a:xfrm>
            <a:off x="4479862" y="1114517"/>
            <a:ext cx="3421958" cy="5466037"/>
          </a:xfrm>
        </p:spPr>
        <p:txBody>
          <a:bodyPr>
            <a:normAutofit fontScale="92500" lnSpcReduction="20000"/>
          </a:bodyPr>
          <a:lstStyle/>
          <a:p>
            <a:r>
              <a:rPr lang="en-US" sz="2400" b="1" dirty="0">
                <a:solidFill>
                  <a:schemeClr val="accent4"/>
                </a:solidFill>
              </a:rPr>
              <a:t>Act with integrity and high ethical standards in my personal and professional life</a:t>
            </a:r>
          </a:p>
          <a:p>
            <a:pPr marL="0" indent="0">
              <a:buNone/>
            </a:pPr>
            <a:endParaRPr lang="en-US" sz="1200" b="1" dirty="0">
              <a:solidFill>
                <a:schemeClr val="accent4"/>
              </a:solidFill>
            </a:endParaRPr>
          </a:p>
          <a:p>
            <a:r>
              <a:rPr lang="en-US" sz="2400" b="1" dirty="0">
                <a:solidFill>
                  <a:schemeClr val="accent4"/>
                </a:solidFill>
              </a:rPr>
              <a:t>Deal Fairly with others and treat them and their occupations with respect</a:t>
            </a:r>
          </a:p>
          <a:p>
            <a:pPr marL="0" indent="0">
              <a:buNone/>
            </a:pPr>
            <a:endParaRPr lang="en-US" sz="1200" b="1" dirty="0">
              <a:solidFill>
                <a:schemeClr val="accent4"/>
              </a:solidFill>
            </a:endParaRPr>
          </a:p>
          <a:p>
            <a:r>
              <a:rPr lang="en-US" sz="2400" b="1" dirty="0">
                <a:solidFill>
                  <a:schemeClr val="accent4"/>
                </a:solidFill>
              </a:rPr>
              <a:t>Use my professional skills through Rotary to mentor young people, help those with special needs and improve people’s quality of life in my community and world</a:t>
            </a:r>
          </a:p>
          <a:p>
            <a:pPr marL="0" indent="0">
              <a:buNone/>
            </a:pPr>
            <a:endParaRPr lang="en-US" sz="1200" b="1" dirty="0">
              <a:solidFill>
                <a:schemeClr val="accent4"/>
              </a:solidFill>
            </a:endParaRPr>
          </a:p>
          <a:p>
            <a:r>
              <a:rPr lang="en-US" sz="2400" b="1" dirty="0">
                <a:solidFill>
                  <a:schemeClr val="accent4"/>
                </a:solidFill>
              </a:rPr>
              <a:t>Avoid behavior that reflects adversely on Rotary or other Rotarians</a:t>
            </a:r>
          </a:p>
          <a:p>
            <a:endParaRPr lang="en-US" sz="2000" dirty="0"/>
          </a:p>
        </p:txBody>
      </p:sp>
      <p:sp>
        <p:nvSpPr>
          <p:cNvPr id="4" name="Content Placeholder 3">
            <a:extLst>
              <a:ext uri="{FF2B5EF4-FFF2-40B4-BE49-F238E27FC236}">
                <a16:creationId xmlns:a16="http://schemas.microsoft.com/office/drawing/2014/main" id="{4D8DD33F-0998-4694-B576-87EAD383E29B}"/>
              </a:ext>
            </a:extLst>
          </p:cNvPr>
          <p:cNvSpPr>
            <a:spLocks noGrp="1"/>
          </p:cNvSpPr>
          <p:nvPr>
            <p:ph sz="half" idx="2"/>
          </p:nvPr>
        </p:nvSpPr>
        <p:spPr>
          <a:xfrm>
            <a:off x="8171181" y="3195357"/>
            <a:ext cx="3740360" cy="2357124"/>
          </a:xfrm>
        </p:spPr>
        <p:txBody>
          <a:bodyPr>
            <a:noAutofit/>
          </a:bodyPr>
          <a:lstStyle/>
          <a:p>
            <a:r>
              <a:rPr lang="en-US" sz="2400" b="1" dirty="0">
                <a:solidFill>
                  <a:schemeClr val="accent4"/>
                </a:solidFill>
              </a:rPr>
              <a:t>Is it the TRUTH?</a:t>
            </a:r>
          </a:p>
          <a:p>
            <a:r>
              <a:rPr lang="en-US" sz="2400" b="1" dirty="0">
                <a:solidFill>
                  <a:schemeClr val="accent4"/>
                </a:solidFill>
              </a:rPr>
              <a:t>Is it FAIR to all concerned?</a:t>
            </a:r>
          </a:p>
          <a:p>
            <a:r>
              <a:rPr lang="en-US" sz="2400" b="1" dirty="0">
                <a:solidFill>
                  <a:schemeClr val="accent4"/>
                </a:solidFill>
              </a:rPr>
              <a:t>Will it build GOODWILL and BETTER Friendships?</a:t>
            </a:r>
          </a:p>
          <a:p>
            <a:r>
              <a:rPr lang="en-US" sz="2400" b="1" dirty="0">
                <a:solidFill>
                  <a:schemeClr val="accent4"/>
                </a:solidFill>
              </a:rPr>
              <a:t>Will it be BENEFICIAL to all concerned?</a:t>
            </a:r>
          </a:p>
        </p:txBody>
      </p:sp>
      <p:sp>
        <p:nvSpPr>
          <p:cNvPr id="5" name="TextBox 4">
            <a:extLst>
              <a:ext uri="{FF2B5EF4-FFF2-40B4-BE49-F238E27FC236}">
                <a16:creationId xmlns:a16="http://schemas.microsoft.com/office/drawing/2014/main" id="{164749CD-7BF9-42CA-BFA9-8AC5E240F070}"/>
              </a:ext>
            </a:extLst>
          </p:cNvPr>
          <p:cNvSpPr txBox="1"/>
          <p:nvPr/>
        </p:nvSpPr>
        <p:spPr>
          <a:xfrm>
            <a:off x="4420148" y="355686"/>
            <a:ext cx="4340897" cy="553998"/>
          </a:xfrm>
          <a:prstGeom prst="rect">
            <a:avLst/>
          </a:prstGeom>
          <a:noFill/>
        </p:spPr>
        <p:txBody>
          <a:bodyPr wrap="square" rtlCol="0">
            <a:spAutoFit/>
          </a:bodyPr>
          <a:lstStyle/>
          <a:p>
            <a:pPr>
              <a:spcAft>
                <a:spcPts val="600"/>
              </a:spcAft>
            </a:pPr>
            <a:r>
              <a:rPr lang="en-US" sz="3000" b="1" dirty="0">
                <a:solidFill>
                  <a:schemeClr val="accent4"/>
                </a:solidFill>
              </a:rPr>
              <a:t>Rotary Code of Conduct</a:t>
            </a:r>
          </a:p>
        </p:txBody>
      </p:sp>
      <p:sp>
        <p:nvSpPr>
          <p:cNvPr id="7" name="TextBox 6">
            <a:extLst>
              <a:ext uri="{FF2B5EF4-FFF2-40B4-BE49-F238E27FC236}">
                <a16:creationId xmlns:a16="http://schemas.microsoft.com/office/drawing/2014/main" id="{DDCFA7EE-F680-4B17-9975-BF8D09FA795A}"/>
              </a:ext>
            </a:extLst>
          </p:cNvPr>
          <p:cNvSpPr txBox="1"/>
          <p:nvPr/>
        </p:nvSpPr>
        <p:spPr>
          <a:xfrm>
            <a:off x="8367144" y="1452695"/>
            <a:ext cx="3348434" cy="553998"/>
          </a:xfrm>
          <a:prstGeom prst="rect">
            <a:avLst/>
          </a:prstGeom>
          <a:noFill/>
        </p:spPr>
        <p:txBody>
          <a:bodyPr wrap="square" rtlCol="0">
            <a:spAutoFit/>
          </a:bodyPr>
          <a:lstStyle/>
          <a:p>
            <a:pPr>
              <a:spcAft>
                <a:spcPts val="600"/>
              </a:spcAft>
            </a:pPr>
            <a:r>
              <a:rPr lang="en-US" sz="3000" b="1" dirty="0">
                <a:solidFill>
                  <a:schemeClr val="accent4"/>
                </a:solidFill>
              </a:rPr>
              <a:t>The Four Way Test</a:t>
            </a:r>
          </a:p>
        </p:txBody>
      </p:sp>
      <p:sp>
        <p:nvSpPr>
          <p:cNvPr id="8" name="TextBox 7">
            <a:extLst>
              <a:ext uri="{FF2B5EF4-FFF2-40B4-BE49-F238E27FC236}">
                <a16:creationId xmlns:a16="http://schemas.microsoft.com/office/drawing/2014/main" id="{5CB57C5A-5546-40A6-AA84-834BA60CD348}"/>
              </a:ext>
            </a:extLst>
          </p:cNvPr>
          <p:cNvSpPr txBox="1"/>
          <p:nvPr/>
        </p:nvSpPr>
        <p:spPr>
          <a:xfrm>
            <a:off x="8171181" y="2077805"/>
            <a:ext cx="3740360" cy="769441"/>
          </a:xfrm>
          <a:prstGeom prst="rect">
            <a:avLst/>
          </a:prstGeom>
          <a:noFill/>
        </p:spPr>
        <p:txBody>
          <a:bodyPr wrap="square" rtlCol="0">
            <a:spAutoFit/>
          </a:bodyPr>
          <a:lstStyle/>
          <a:p>
            <a:r>
              <a:rPr lang="en-US" sz="2200" dirty="0">
                <a:solidFill>
                  <a:schemeClr val="accent4"/>
                </a:solidFill>
              </a:rPr>
              <a:t>OF THE THINGS WE THINK SAY OR DO:</a:t>
            </a:r>
          </a:p>
        </p:txBody>
      </p:sp>
      <p:pic>
        <p:nvPicPr>
          <p:cNvPr id="16" name="Picture 15" descr="A close up of a sign&#10;&#10;Description automatically generated">
            <a:extLst>
              <a:ext uri="{FF2B5EF4-FFF2-40B4-BE49-F238E27FC236}">
                <a16:creationId xmlns:a16="http://schemas.microsoft.com/office/drawing/2014/main" id="{66C17A8C-695A-4C39-8A47-5BABF6B1EF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349" y="2495002"/>
            <a:ext cx="3205189" cy="3205189"/>
          </a:xfrm>
          <a:prstGeom prst="rect">
            <a:avLst/>
          </a:prstGeom>
        </p:spPr>
      </p:pic>
    </p:spTree>
    <p:extLst>
      <p:ext uri="{BB962C8B-B14F-4D97-AF65-F5344CB8AC3E}">
        <p14:creationId xmlns:p14="http://schemas.microsoft.com/office/powerpoint/2010/main" val="3117903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 name="Picture 5" descr="A group of people posing for a photo&#10;&#10;Description automatically generated">
            <a:extLst>
              <a:ext uri="{FF2B5EF4-FFF2-40B4-BE49-F238E27FC236}">
                <a16:creationId xmlns:a16="http://schemas.microsoft.com/office/drawing/2014/main" id="{5614379E-CE57-4F8E-AD08-D75A3353FAD8}"/>
              </a:ext>
            </a:extLst>
          </p:cNvPr>
          <p:cNvPicPr>
            <a:picLocks noChangeAspect="1"/>
          </p:cNvPicPr>
          <p:nvPr/>
        </p:nvPicPr>
        <p:blipFill rotWithShape="1">
          <a:blip r:embed="rId3">
            <a:duotone>
              <a:prstClr val="black"/>
              <a:schemeClr val="tx2">
                <a:tint val="45000"/>
                <a:satMod val="400000"/>
              </a:schemeClr>
            </a:duotone>
            <a:alphaModFix amt="25000"/>
            <a:extLst>
              <a:ext uri="{28A0092B-C50C-407E-A947-70E740481C1C}">
                <a14:useLocalDpi xmlns:a14="http://schemas.microsoft.com/office/drawing/2010/main" val="0"/>
              </a:ext>
            </a:extLst>
          </a:blip>
          <a:srcRect b="16667"/>
          <a:stretch/>
        </p:blipFill>
        <p:spPr>
          <a:xfrm>
            <a:off x="20" y="10"/>
            <a:ext cx="12191980" cy="6857990"/>
          </a:xfrm>
          <a:prstGeom prst="rect">
            <a:avLst/>
          </a:prstGeom>
        </p:spPr>
      </p:pic>
      <p:sp>
        <p:nvSpPr>
          <p:cNvPr id="2" name="Title 1">
            <a:extLst>
              <a:ext uri="{FF2B5EF4-FFF2-40B4-BE49-F238E27FC236}">
                <a16:creationId xmlns:a16="http://schemas.microsoft.com/office/drawing/2014/main" id="{C6DFDF8A-3685-40D2-9643-129C5E564F1E}"/>
              </a:ext>
            </a:extLst>
          </p:cNvPr>
          <p:cNvSpPr>
            <a:spLocks noGrp="1"/>
          </p:cNvSpPr>
          <p:nvPr>
            <p:ph type="ctrTitle"/>
          </p:nvPr>
        </p:nvSpPr>
        <p:spPr/>
        <p:txBody>
          <a:bodyPr>
            <a:normAutofit/>
          </a:bodyPr>
          <a:lstStyle/>
          <a:p>
            <a:r>
              <a:rPr lang="en-US" sz="7200" b="1" dirty="0">
                <a:ln>
                  <a:solidFill>
                    <a:schemeClr val="accent1">
                      <a:lumMod val="75000"/>
                    </a:schemeClr>
                  </a:solidFill>
                </a:ln>
                <a:solidFill>
                  <a:schemeClr val="accent1">
                    <a:lumMod val="50000"/>
                  </a:schemeClr>
                </a:solidFill>
                <a:latin typeface="Britannic Bold" panose="020B0903060703020204" pitchFamily="34" charset="0"/>
              </a:rPr>
              <a:t>Exploring Our Roots</a:t>
            </a:r>
          </a:p>
        </p:txBody>
      </p:sp>
      <p:sp>
        <p:nvSpPr>
          <p:cNvPr id="3" name="Subtitle 2">
            <a:extLst>
              <a:ext uri="{FF2B5EF4-FFF2-40B4-BE49-F238E27FC236}">
                <a16:creationId xmlns:a16="http://schemas.microsoft.com/office/drawing/2014/main" id="{C640B83C-2D3B-E521-DD4A-A39448E0D54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84761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 name="Picture 3" descr="A group of people posing for a photo&#10;&#10;Description automatically generated">
            <a:extLst>
              <a:ext uri="{FF2B5EF4-FFF2-40B4-BE49-F238E27FC236}">
                <a16:creationId xmlns:a16="http://schemas.microsoft.com/office/drawing/2014/main" id="{C0A7F3A5-EE12-0CDC-EE01-99E458C6FBF0}"/>
              </a:ext>
            </a:extLst>
          </p:cNvPr>
          <p:cNvPicPr>
            <a:picLocks noChangeAspect="1"/>
          </p:cNvPicPr>
          <p:nvPr/>
        </p:nvPicPr>
        <p:blipFill rotWithShape="1">
          <a:blip r:embed="rId3">
            <a:duotone>
              <a:prstClr val="black"/>
              <a:schemeClr val="tx2">
                <a:tint val="45000"/>
                <a:satMod val="400000"/>
              </a:schemeClr>
            </a:duotone>
            <a:alphaModFix amt="25000"/>
            <a:extLst>
              <a:ext uri="{28A0092B-C50C-407E-A947-70E740481C1C}">
                <a14:useLocalDpi xmlns:a14="http://schemas.microsoft.com/office/drawing/2010/main" val="0"/>
              </a:ext>
            </a:extLst>
          </a:blip>
          <a:srcRect b="16667"/>
          <a:stretch/>
        </p:blipFill>
        <p:spPr>
          <a:xfrm>
            <a:off x="20" y="14524"/>
            <a:ext cx="12191980" cy="6857990"/>
          </a:xfrm>
          <a:prstGeom prst="rect">
            <a:avLst/>
          </a:prstGeom>
          <a:solidFill>
            <a:schemeClr val="tx2">
              <a:lumMod val="40000"/>
              <a:lumOff val="60000"/>
            </a:schemeClr>
          </a:solidFill>
        </p:spPr>
      </p:pic>
      <p:sp>
        <p:nvSpPr>
          <p:cNvPr id="2" name="Title 1">
            <a:extLst>
              <a:ext uri="{FF2B5EF4-FFF2-40B4-BE49-F238E27FC236}">
                <a16:creationId xmlns:a16="http://schemas.microsoft.com/office/drawing/2014/main" id="{31A0C9C1-C00F-7352-F3F2-7DE60D216ADF}"/>
              </a:ext>
            </a:extLst>
          </p:cNvPr>
          <p:cNvSpPr>
            <a:spLocks noGrp="1"/>
          </p:cNvSpPr>
          <p:nvPr>
            <p:ph type="ctrTitle"/>
          </p:nvPr>
        </p:nvSpPr>
        <p:spPr/>
        <p:txBody>
          <a:bodyPr>
            <a:normAutofit/>
          </a:bodyPr>
          <a:lstStyle/>
          <a:p>
            <a:r>
              <a:rPr lang="en-US" sz="7200" dirty="0">
                <a:solidFill>
                  <a:schemeClr val="accent1">
                    <a:lumMod val="50000"/>
                  </a:schemeClr>
                </a:solidFill>
                <a:latin typeface="Britannic Bold" panose="020B0903060703020204" pitchFamily="34" charset="0"/>
              </a:rPr>
              <a:t>Rotary History/</a:t>
            </a:r>
            <a:br>
              <a:rPr lang="en-US" sz="7200" dirty="0">
                <a:solidFill>
                  <a:schemeClr val="accent1">
                    <a:lumMod val="50000"/>
                  </a:schemeClr>
                </a:solidFill>
                <a:latin typeface="Britannic Bold" panose="020B0903060703020204" pitchFamily="34" charset="0"/>
              </a:rPr>
            </a:br>
            <a:r>
              <a:rPr lang="en-US" sz="7200" dirty="0">
                <a:solidFill>
                  <a:schemeClr val="accent1">
                    <a:lumMod val="50000"/>
                  </a:schemeClr>
                </a:solidFill>
                <a:latin typeface="Britannic Bold" panose="020B0903060703020204" pitchFamily="34" charset="0"/>
              </a:rPr>
              <a:t>Mission Quiz</a:t>
            </a:r>
          </a:p>
        </p:txBody>
      </p:sp>
      <p:sp>
        <p:nvSpPr>
          <p:cNvPr id="5" name="Subtitle 4">
            <a:extLst>
              <a:ext uri="{FF2B5EF4-FFF2-40B4-BE49-F238E27FC236}">
                <a16:creationId xmlns:a16="http://schemas.microsoft.com/office/drawing/2014/main" id="{A918188C-6E28-FBED-3AF5-C3A8B91EF56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16619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 name="Picture 1" descr="A group of people posing for a photo&#10;&#10;Description automatically generated">
            <a:extLst>
              <a:ext uri="{FF2B5EF4-FFF2-40B4-BE49-F238E27FC236}">
                <a16:creationId xmlns:a16="http://schemas.microsoft.com/office/drawing/2014/main" id="{8B7A0FF7-F565-AA36-0643-5E9B983903ED}"/>
              </a:ext>
            </a:extLst>
          </p:cNvPr>
          <p:cNvPicPr>
            <a:picLocks noChangeAspect="1"/>
          </p:cNvPicPr>
          <p:nvPr/>
        </p:nvPicPr>
        <p:blipFill rotWithShape="1">
          <a:blip r:embed="rId3">
            <a:duotone>
              <a:prstClr val="black"/>
              <a:schemeClr val="tx2">
                <a:tint val="45000"/>
                <a:satMod val="400000"/>
              </a:schemeClr>
            </a:duotone>
            <a:alphaModFix amt="25000"/>
            <a:extLst>
              <a:ext uri="{28A0092B-C50C-407E-A947-70E740481C1C}">
                <a14:useLocalDpi xmlns:a14="http://schemas.microsoft.com/office/drawing/2010/main" val="0"/>
              </a:ext>
            </a:extLst>
          </a:blip>
          <a:srcRect b="16667"/>
          <a:stretch/>
        </p:blipFill>
        <p:spPr>
          <a:xfrm>
            <a:off x="20" y="14524"/>
            <a:ext cx="12191980" cy="6857990"/>
          </a:xfrm>
          <a:prstGeom prst="rect">
            <a:avLst/>
          </a:prstGeom>
        </p:spPr>
      </p:pic>
      <p:sp>
        <p:nvSpPr>
          <p:cNvPr id="4" name="Rectangle 3">
            <a:extLst>
              <a:ext uri="{FF2B5EF4-FFF2-40B4-BE49-F238E27FC236}">
                <a16:creationId xmlns:a16="http://schemas.microsoft.com/office/drawing/2014/main" id="{6D9AFD3D-9450-A0AD-62E5-363F13F712BF}"/>
              </a:ext>
            </a:extLst>
          </p:cNvPr>
          <p:cNvSpPr/>
          <p:nvPr/>
        </p:nvSpPr>
        <p:spPr>
          <a:xfrm>
            <a:off x="618308" y="1402084"/>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The Rotary Club of Chicago was founded in 1905 with five members. </a:t>
            </a:r>
          </a:p>
        </p:txBody>
      </p:sp>
      <p:sp>
        <p:nvSpPr>
          <p:cNvPr id="8" name="Rectangle 7">
            <a:extLst>
              <a:ext uri="{FF2B5EF4-FFF2-40B4-BE49-F238E27FC236}">
                <a16:creationId xmlns:a16="http://schemas.microsoft.com/office/drawing/2014/main" id="{3ABD9D31-6149-0B38-F26F-D3DB3903714C}"/>
              </a:ext>
            </a:extLst>
          </p:cNvPr>
          <p:cNvSpPr/>
          <p:nvPr/>
        </p:nvSpPr>
        <p:spPr>
          <a:xfrm>
            <a:off x="4280263" y="1402084"/>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Rotary’s founder and first Rotary club president was Paul Harris. </a:t>
            </a:r>
          </a:p>
        </p:txBody>
      </p:sp>
      <p:sp>
        <p:nvSpPr>
          <p:cNvPr id="9" name="Rectangle 8">
            <a:extLst>
              <a:ext uri="{FF2B5EF4-FFF2-40B4-BE49-F238E27FC236}">
                <a16:creationId xmlns:a16="http://schemas.microsoft.com/office/drawing/2014/main" id="{855A1708-F5BE-43CE-0E77-D513AB1424E7}"/>
              </a:ext>
            </a:extLst>
          </p:cNvPr>
          <p:cNvSpPr/>
          <p:nvPr/>
        </p:nvSpPr>
        <p:spPr>
          <a:xfrm>
            <a:off x="7942217" y="1402084"/>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The second Rotary club was founded in San Francisco </a:t>
            </a:r>
          </a:p>
        </p:txBody>
      </p:sp>
      <p:sp>
        <p:nvSpPr>
          <p:cNvPr id="13" name="Rectangle 12">
            <a:extLst>
              <a:ext uri="{FF2B5EF4-FFF2-40B4-BE49-F238E27FC236}">
                <a16:creationId xmlns:a16="http://schemas.microsoft.com/office/drawing/2014/main" id="{51743826-0B56-AFC0-41D2-6C11229743CA}"/>
              </a:ext>
            </a:extLst>
          </p:cNvPr>
          <p:cNvSpPr/>
          <p:nvPr/>
        </p:nvSpPr>
        <p:spPr>
          <a:xfrm>
            <a:off x="618308" y="4079969"/>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The Rotary Club of Chicago was founded as a service organization. </a:t>
            </a:r>
          </a:p>
        </p:txBody>
      </p:sp>
      <p:sp>
        <p:nvSpPr>
          <p:cNvPr id="14" name="Rectangle 13">
            <a:extLst>
              <a:ext uri="{FF2B5EF4-FFF2-40B4-BE49-F238E27FC236}">
                <a16:creationId xmlns:a16="http://schemas.microsoft.com/office/drawing/2014/main" id="{7A69A96B-BB4F-706F-F6D2-93F3152CCD41}"/>
              </a:ext>
            </a:extLst>
          </p:cNvPr>
          <p:cNvSpPr/>
          <p:nvPr/>
        </p:nvSpPr>
        <p:spPr>
          <a:xfrm>
            <a:off x="4280263" y="4079969"/>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t>The Rotary emblem was chosen because it symbolized the fact that Rotarians in the early days were all “big wheels” in the communities. </a:t>
            </a:r>
          </a:p>
        </p:txBody>
      </p:sp>
      <p:sp>
        <p:nvSpPr>
          <p:cNvPr id="15" name="Rectangle 14">
            <a:extLst>
              <a:ext uri="{FF2B5EF4-FFF2-40B4-BE49-F238E27FC236}">
                <a16:creationId xmlns:a16="http://schemas.microsoft.com/office/drawing/2014/main" id="{673C29C7-7436-8315-4D38-646C0FD079C3}"/>
              </a:ext>
            </a:extLst>
          </p:cNvPr>
          <p:cNvSpPr/>
          <p:nvPr/>
        </p:nvSpPr>
        <p:spPr>
          <a:xfrm>
            <a:off x="7942217" y="4079969"/>
            <a:ext cx="3126377" cy="2447108"/>
          </a:xfrm>
          <a:prstGeom prst="rect">
            <a:avLst/>
          </a:prstGeom>
          <a:solidFill>
            <a:srgbClr val="005E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Rotary International’s current official motto is “Service above Self”.</a:t>
            </a:r>
          </a:p>
        </p:txBody>
      </p:sp>
      <p:sp>
        <p:nvSpPr>
          <p:cNvPr id="18" name="Rectangle 17">
            <a:extLst>
              <a:ext uri="{FF2B5EF4-FFF2-40B4-BE49-F238E27FC236}">
                <a16:creationId xmlns:a16="http://schemas.microsoft.com/office/drawing/2014/main" id="{8B2D53ED-1D5D-2201-1D2A-74A887609D6E}"/>
              </a:ext>
            </a:extLst>
          </p:cNvPr>
          <p:cNvSpPr/>
          <p:nvPr/>
        </p:nvSpPr>
        <p:spPr>
          <a:xfrm>
            <a:off x="618308" y="1402084"/>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False</a:t>
            </a:r>
          </a:p>
          <a:p>
            <a:pPr algn="ctr"/>
            <a:r>
              <a:rPr lang="en-US" sz="2400" dirty="0">
                <a:solidFill>
                  <a:schemeClr val="tx1"/>
                </a:solidFill>
              </a:rPr>
              <a:t>4</a:t>
            </a:r>
          </a:p>
        </p:txBody>
      </p:sp>
      <p:sp>
        <p:nvSpPr>
          <p:cNvPr id="19" name="Rectangle 18">
            <a:extLst>
              <a:ext uri="{FF2B5EF4-FFF2-40B4-BE49-F238E27FC236}">
                <a16:creationId xmlns:a16="http://schemas.microsoft.com/office/drawing/2014/main" id="{9D3D4930-0D96-10B5-7ED5-BDDFCB64B1F4}"/>
              </a:ext>
            </a:extLst>
          </p:cNvPr>
          <p:cNvSpPr/>
          <p:nvPr/>
        </p:nvSpPr>
        <p:spPr>
          <a:xfrm>
            <a:off x="4280263" y="1402084"/>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False</a:t>
            </a:r>
          </a:p>
          <a:p>
            <a:pPr algn="ctr"/>
            <a:r>
              <a:rPr lang="en-US" sz="2400" dirty="0">
                <a:solidFill>
                  <a:schemeClr val="tx1"/>
                </a:solidFill>
              </a:rPr>
              <a:t>Schiele</a:t>
            </a:r>
          </a:p>
        </p:txBody>
      </p:sp>
      <p:sp>
        <p:nvSpPr>
          <p:cNvPr id="20" name="Rectangle 19">
            <a:extLst>
              <a:ext uri="{FF2B5EF4-FFF2-40B4-BE49-F238E27FC236}">
                <a16:creationId xmlns:a16="http://schemas.microsoft.com/office/drawing/2014/main" id="{0C10B3F7-2CD2-D0A6-612E-9D62940E5417}"/>
              </a:ext>
            </a:extLst>
          </p:cNvPr>
          <p:cNvSpPr/>
          <p:nvPr/>
        </p:nvSpPr>
        <p:spPr>
          <a:xfrm>
            <a:off x="7942217" y="1402084"/>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True</a:t>
            </a:r>
          </a:p>
        </p:txBody>
      </p:sp>
      <p:sp>
        <p:nvSpPr>
          <p:cNvPr id="21" name="Rectangle 20">
            <a:extLst>
              <a:ext uri="{FF2B5EF4-FFF2-40B4-BE49-F238E27FC236}">
                <a16:creationId xmlns:a16="http://schemas.microsoft.com/office/drawing/2014/main" id="{09101B0C-5086-232F-5284-8D9D8197B69C}"/>
              </a:ext>
            </a:extLst>
          </p:cNvPr>
          <p:cNvSpPr/>
          <p:nvPr/>
        </p:nvSpPr>
        <p:spPr>
          <a:xfrm>
            <a:off x="618308" y="4079969"/>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False</a:t>
            </a:r>
          </a:p>
          <a:p>
            <a:pPr algn="ctr"/>
            <a:r>
              <a:rPr lang="en-US" sz="2400" dirty="0">
                <a:solidFill>
                  <a:schemeClr val="tx1"/>
                </a:solidFill>
              </a:rPr>
              <a:t>fellowship and networking</a:t>
            </a:r>
          </a:p>
        </p:txBody>
      </p:sp>
      <p:sp>
        <p:nvSpPr>
          <p:cNvPr id="22" name="Rectangle 21">
            <a:extLst>
              <a:ext uri="{FF2B5EF4-FFF2-40B4-BE49-F238E27FC236}">
                <a16:creationId xmlns:a16="http://schemas.microsoft.com/office/drawing/2014/main" id="{1285C1DC-8B74-83F7-DAFF-73FDDC194347}"/>
              </a:ext>
            </a:extLst>
          </p:cNvPr>
          <p:cNvSpPr/>
          <p:nvPr/>
        </p:nvSpPr>
        <p:spPr>
          <a:xfrm>
            <a:off x="4280263" y="4079969"/>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False</a:t>
            </a:r>
          </a:p>
          <a:p>
            <a:pPr algn="ctr"/>
            <a:r>
              <a:rPr lang="en-US" sz="2400" dirty="0">
                <a:solidFill>
                  <a:schemeClr val="tx1"/>
                </a:solidFill>
              </a:rPr>
              <a:t>symbolizes active work</a:t>
            </a:r>
          </a:p>
        </p:txBody>
      </p:sp>
      <p:sp>
        <p:nvSpPr>
          <p:cNvPr id="23" name="Rectangle 22">
            <a:extLst>
              <a:ext uri="{FF2B5EF4-FFF2-40B4-BE49-F238E27FC236}">
                <a16:creationId xmlns:a16="http://schemas.microsoft.com/office/drawing/2014/main" id="{F7BC070E-D49C-8F24-8F92-76DD03185B8A}"/>
              </a:ext>
            </a:extLst>
          </p:cNvPr>
          <p:cNvSpPr/>
          <p:nvPr/>
        </p:nvSpPr>
        <p:spPr>
          <a:xfrm>
            <a:off x="7942217" y="4079969"/>
            <a:ext cx="3126377" cy="2447108"/>
          </a:xfrm>
          <a:prstGeom prst="rect">
            <a:avLst/>
          </a:prstGeom>
          <a:solidFill>
            <a:srgbClr val="FED1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True</a:t>
            </a:r>
          </a:p>
        </p:txBody>
      </p:sp>
      <p:sp>
        <p:nvSpPr>
          <p:cNvPr id="16" name="Title 15">
            <a:extLst>
              <a:ext uri="{FF2B5EF4-FFF2-40B4-BE49-F238E27FC236}">
                <a16:creationId xmlns:a16="http://schemas.microsoft.com/office/drawing/2014/main" id="{DD84458F-6F6A-FFE7-7E6B-0A46FD295C3A}"/>
              </a:ext>
            </a:extLst>
          </p:cNvPr>
          <p:cNvSpPr>
            <a:spLocks noGrp="1"/>
          </p:cNvSpPr>
          <p:nvPr>
            <p:ph type="title"/>
          </p:nvPr>
        </p:nvSpPr>
        <p:spPr>
          <a:xfrm>
            <a:off x="838200" y="365125"/>
            <a:ext cx="10515600" cy="1325563"/>
          </a:xfrm>
        </p:spPr>
        <p:txBody>
          <a:bodyPr/>
          <a:lstStyle/>
          <a:p>
            <a:pPr algn="ctr"/>
            <a:r>
              <a:rPr lang="en-US" b="1" dirty="0">
                <a:solidFill>
                  <a:schemeClr val="accent1">
                    <a:lumMod val="50000"/>
                  </a:schemeClr>
                </a:solidFill>
              </a:rPr>
              <a:t>Rotary History Mission (1-6) </a:t>
            </a:r>
          </a:p>
        </p:txBody>
      </p:sp>
    </p:spTree>
    <p:extLst>
      <p:ext uri="{BB962C8B-B14F-4D97-AF65-F5344CB8AC3E}">
        <p14:creationId xmlns:p14="http://schemas.microsoft.com/office/powerpoint/2010/main" val="88187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1"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6" presetClass="entr" presetSubtype="2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1"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xit" presetSubtype="21" fill="hold" grpId="0" nodeType="clickEffect">
                                  <p:stCondLst>
                                    <p:cond delay="0"/>
                                  </p:stCondLst>
                                  <p:childTnLst>
                                    <p:animEffect transition="out" filter="barn(inVertical)">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6" presetClass="entr" presetSubtype="21"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1"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xit" presetSubtype="21" fill="hold" grpId="0" nodeType="clickEffect">
                                  <p:stCondLst>
                                    <p:cond delay="0"/>
                                  </p:stCondLst>
                                  <p:childTnLst>
                                    <p:animEffect transition="out" filter="barn(inVertical)">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par>
                                <p:cTn id="39" presetID="16" presetClass="entr" presetSubtype="21"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1"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inVertical)">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xit" presetSubtype="21" fill="hold" grpId="0" nodeType="clickEffect">
                                  <p:stCondLst>
                                    <p:cond delay="0"/>
                                  </p:stCondLst>
                                  <p:childTnLst>
                                    <p:animEffect transition="out" filter="barn(inVertical)">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par>
                                <p:cTn id="52" presetID="16" presetClass="entr" presetSubtype="21"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1"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arn(inVertical)">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xit" presetSubtype="21" fill="hold" grpId="0" nodeType="clickEffect">
                                  <p:stCondLst>
                                    <p:cond delay="0"/>
                                  </p:stCondLst>
                                  <p:childTnLst>
                                    <p:animEffect transition="out" filter="barn(inVertical)">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par>
                                <p:cTn id="65" presetID="16" presetClass="entr" presetSubtype="2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barn(inVertical)">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1"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arn(inVertical)">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xit" presetSubtype="21" fill="hold" grpId="0" nodeType="clickEffect">
                                  <p:stCondLst>
                                    <p:cond delay="0"/>
                                  </p:stCondLst>
                                  <p:childTnLst>
                                    <p:animEffect transition="out" filter="barn(inVertical)">
                                      <p:cBhvr>
                                        <p:cTn id="76" dur="500"/>
                                        <p:tgtEl>
                                          <p:spTgt spid="15"/>
                                        </p:tgtEl>
                                      </p:cBhvr>
                                    </p:animEffect>
                                    <p:set>
                                      <p:cBhvr>
                                        <p:cTn id="77" dur="1" fill="hold">
                                          <p:stCondLst>
                                            <p:cond delay="499"/>
                                          </p:stCondLst>
                                        </p:cTn>
                                        <p:tgtEl>
                                          <p:spTgt spid="15"/>
                                        </p:tgtEl>
                                        <p:attrNameLst>
                                          <p:attrName>style.visibility</p:attrName>
                                        </p:attrNameLst>
                                      </p:cBhvr>
                                      <p:to>
                                        <p:strVal val="hidden"/>
                                      </p:to>
                                    </p:set>
                                  </p:childTnLst>
                                </p:cTn>
                              </p:par>
                              <p:par>
                                <p:cTn id="78" presetID="16" presetClass="entr" presetSubtype="21"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barn(inVertical)">
                                      <p:cBhvr>
                                        <p:cTn id="8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animBg="1"/>
      <p:bldP spid="8" grpId="1" animBg="1"/>
      <p:bldP spid="9" grpId="0" animBg="1"/>
      <p:bldP spid="9" grpId="1" animBg="1"/>
      <p:bldP spid="13" grpId="0" animBg="1"/>
      <p:bldP spid="13" grpId="1" animBg="1"/>
      <p:bldP spid="14" grpId="0" animBg="1"/>
      <p:bldP spid="14" grpId="1" animBg="1"/>
      <p:bldP spid="15" grpId="0" animBg="1"/>
      <p:bldP spid="15" grpId="1" animBg="1"/>
      <p:bldP spid="18" grpId="0" animBg="1"/>
      <p:bldP spid="19" grpId="0" animBg="1"/>
      <p:bldP spid="20" grpId="0" animBg="1"/>
      <p:bldP spid="21" grpId="0" animBg="1"/>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2228</TotalTime>
  <Words>2332</Words>
  <Application>Microsoft Office PowerPoint</Application>
  <PresentationFormat>Widescreen</PresentationFormat>
  <Paragraphs>220</Paragraphs>
  <Slides>18</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Britannic Bold</vt:lpstr>
      <vt:lpstr>Calibri</vt:lpstr>
      <vt:lpstr>Calibri Light</vt:lpstr>
      <vt:lpstr>Office Theme</vt:lpstr>
      <vt:lpstr>Roots of Rotary RLI - Part 1</vt:lpstr>
      <vt:lpstr>Goals:</vt:lpstr>
      <vt:lpstr>Rotary Comes with a Set of Instructions</vt:lpstr>
      <vt:lpstr>Guiding Principles of Rotary</vt:lpstr>
      <vt:lpstr>Avenues of Service</vt:lpstr>
      <vt:lpstr> Two Other Guiding Principles</vt:lpstr>
      <vt:lpstr>Exploring Our Roots</vt:lpstr>
      <vt:lpstr>Rotary History/ Mission Quiz</vt:lpstr>
      <vt:lpstr>Rotary History Mission (1-6) </vt:lpstr>
      <vt:lpstr>Rotary History Mission (7-12) </vt:lpstr>
      <vt:lpstr>Rotary Awareness Breakouts</vt:lpstr>
      <vt:lpstr>Rotary Awareness</vt:lpstr>
      <vt:lpstr>Rotary Awareness</vt:lpstr>
      <vt:lpstr>Rotary Awareness</vt:lpstr>
      <vt:lpstr>Rotary Awareness</vt:lpstr>
      <vt:lpstr>Rotary from 1907 to the Present</vt:lpstr>
      <vt:lpstr>People of Action Campaign</vt:lpstr>
      <vt:lpstr>For Your Consideration…..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Roots of Rotary RLI - Part 1 – History Questionairres</dc:title>
  <dc:creator>marcia scheideman</dc:creator>
  <cp:lastModifiedBy>Bea Carson</cp:lastModifiedBy>
  <cp:revision>25</cp:revision>
  <dcterms:created xsi:type="dcterms:W3CDTF">2021-01-09T01:50:15Z</dcterms:created>
  <dcterms:modified xsi:type="dcterms:W3CDTF">2023-10-31T17:40:51Z</dcterms:modified>
</cp:coreProperties>
</file>